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931" r:id="rId2"/>
    <p:sldId id="955" r:id="rId3"/>
    <p:sldId id="866" r:id="rId4"/>
    <p:sldId id="898" r:id="rId5"/>
    <p:sldId id="954" r:id="rId6"/>
    <p:sldId id="936" r:id="rId7"/>
    <p:sldId id="933" r:id="rId8"/>
    <p:sldId id="935" r:id="rId9"/>
    <p:sldId id="938" r:id="rId10"/>
    <p:sldId id="939" r:id="rId11"/>
    <p:sldId id="951" r:id="rId12"/>
    <p:sldId id="967" r:id="rId13"/>
    <p:sldId id="969" r:id="rId14"/>
    <p:sldId id="970" r:id="rId15"/>
    <p:sldId id="952" r:id="rId16"/>
    <p:sldId id="949" r:id="rId17"/>
    <p:sldId id="942" r:id="rId18"/>
    <p:sldId id="963" r:id="rId19"/>
    <p:sldId id="965" r:id="rId20"/>
    <p:sldId id="966" r:id="rId21"/>
    <p:sldId id="943" r:id="rId22"/>
    <p:sldId id="950" r:id="rId23"/>
    <p:sldId id="945" r:id="rId24"/>
    <p:sldId id="912" r:id="rId25"/>
    <p:sldId id="961" r:id="rId26"/>
    <p:sldId id="960" r:id="rId27"/>
    <p:sldId id="962" r:id="rId28"/>
    <p:sldId id="948" r:id="rId29"/>
    <p:sldId id="953" r:id="rId30"/>
    <p:sldId id="964" r:id="rId31"/>
    <p:sldId id="926" r:id="rId32"/>
  </p:sldIdLst>
  <p:sldSz cx="12192000" cy="6858000"/>
  <p:notesSz cx="6797675" cy="99282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0B4E0"/>
    <a:srgbClr val="FFFFCC"/>
    <a:srgbClr val="2E75B6"/>
    <a:srgbClr val="9999FF"/>
    <a:srgbClr val="FFCCFF"/>
    <a:srgbClr val="FF5050"/>
    <a:srgbClr val="9966FF"/>
    <a:srgbClr val="C35A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1" autoAdjust="0"/>
    <p:restoredTop sz="99856" autoAdjust="0"/>
  </p:normalViewPr>
  <p:slideViewPr>
    <p:cSldViewPr snapToGrid="0">
      <p:cViewPr>
        <p:scale>
          <a:sx n="71" d="100"/>
          <a:sy n="71" d="100"/>
        </p:scale>
        <p:origin x="-1044" y="-46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4" d="100"/>
          <a:sy n="54" d="100"/>
        </p:scale>
        <p:origin x="2898"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rgbClr val="C00000"/>
                </a:solidFill>
              </a:rPr>
              <a:t>RC &amp; LC Statistics</a:t>
            </a:r>
          </a:p>
          <a:p>
            <a:pPr>
              <a:defRPr/>
            </a:pPr>
            <a:endParaRPr lang="en-US" dirty="0">
              <a:solidFill>
                <a:srgbClr val="C00000"/>
              </a:solidFill>
            </a:endParaRPr>
          </a:p>
        </c:rich>
      </c:tx>
      <c:layout>
        <c:manualLayout>
          <c:xMode val="edge"/>
          <c:yMode val="edge"/>
          <c:x val="0.78736214157165574"/>
          <c:y val="0.10515031128727451"/>
        </c:manualLayout>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1083580275027966"/>
          <c:y val="0.12440616106945064"/>
          <c:w val="0.85305508697511356"/>
          <c:h val="0.63114293006660427"/>
        </c:manualLayout>
      </c:layout>
      <c:bar3DChart>
        <c:barDir val="col"/>
        <c:grouping val="standard"/>
        <c:varyColors val="0"/>
        <c:ser>
          <c:idx val="0"/>
          <c:order val="0"/>
          <c:tx>
            <c:strRef>
              <c:f>Sheet1!$B$1</c:f>
              <c:strCache>
                <c:ptCount val="1"/>
                <c:pt idx="0">
                  <c:v>RC</c:v>
                </c:pt>
              </c:strCache>
            </c:strRef>
          </c:tx>
          <c:invertIfNegative val="0"/>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Sheet1!$B$2:$B$8</c:f>
              <c:numCache>
                <c:formatCode>General</c:formatCode>
                <c:ptCount val="7"/>
                <c:pt idx="0">
                  <c:v>19167</c:v>
                </c:pt>
                <c:pt idx="1">
                  <c:v>15150</c:v>
                </c:pt>
                <c:pt idx="2">
                  <c:v>12643</c:v>
                </c:pt>
                <c:pt idx="3">
                  <c:v>16137</c:v>
                </c:pt>
                <c:pt idx="4">
                  <c:v>12643</c:v>
                </c:pt>
                <c:pt idx="5">
                  <c:v>18369</c:v>
                </c:pt>
                <c:pt idx="6">
                  <c:v>14249</c:v>
                </c:pt>
              </c:numCache>
            </c:numRef>
          </c:val>
        </c:ser>
        <c:ser>
          <c:idx val="1"/>
          <c:order val="1"/>
          <c:tx>
            <c:strRef>
              <c:f>Sheet1!$C$1</c:f>
              <c:strCache>
                <c:ptCount val="1"/>
                <c:pt idx="0">
                  <c:v>LC</c:v>
                </c:pt>
              </c:strCache>
            </c:strRef>
          </c:tx>
          <c:invertIfNegative val="0"/>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Sheet1!$C$2:$C$8</c:f>
              <c:numCache>
                <c:formatCode>General</c:formatCode>
                <c:ptCount val="7"/>
                <c:pt idx="0">
                  <c:v>9868</c:v>
                </c:pt>
                <c:pt idx="1">
                  <c:v>8073</c:v>
                </c:pt>
                <c:pt idx="2">
                  <c:v>9444</c:v>
                </c:pt>
                <c:pt idx="3">
                  <c:v>19693</c:v>
                </c:pt>
                <c:pt idx="4">
                  <c:v>26065</c:v>
                </c:pt>
                <c:pt idx="5">
                  <c:v>23539</c:v>
                </c:pt>
                <c:pt idx="6">
                  <c:v>16964</c:v>
                </c:pt>
              </c:numCache>
            </c:numRef>
          </c:val>
        </c:ser>
        <c:dLbls>
          <c:showLegendKey val="0"/>
          <c:showVal val="0"/>
          <c:showCatName val="0"/>
          <c:showSerName val="0"/>
          <c:showPercent val="0"/>
          <c:showBubbleSize val="0"/>
        </c:dLbls>
        <c:gapWidth val="150"/>
        <c:shape val="box"/>
        <c:axId val="264898048"/>
        <c:axId val="264899584"/>
        <c:axId val="264788608"/>
      </c:bar3DChart>
      <c:catAx>
        <c:axId val="264898048"/>
        <c:scaling>
          <c:orientation val="minMax"/>
        </c:scaling>
        <c:delete val="0"/>
        <c:axPos val="b"/>
        <c:numFmt formatCode="General" sourceLinked="1"/>
        <c:majorTickMark val="none"/>
        <c:minorTickMark val="none"/>
        <c:tickLblPos val="nextTo"/>
        <c:crossAx val="264899584"/>
        <c:crosses val="autoZero"/>
        <c:auto val="1"/>
        <c:lblAlgn val="ctr"/>
        <c:lblOffset val="100"/>
        <c:noMultiLvlLbl val="0"/>
      </c:catAx>
      <c:valAx>
        <c:axId val="264899584"/>
        <c:scaling>
          <c:orientation val="minMax"/>
        </c:scaling>
        <c:delete val="0"/>
        <c:axPos val="l"/>
        <c:majorGridlines/>
        <c:title>
          <c:tx>
            <c:rich>
              <a:bodyPr/>
              <a:lstStyle/>
              <a:p>
                <a:pPr>
                  <a:defRPr/>
                </a:pPr>
                <a:r>
                  <a:rPr lang="en-US" dirty="0" smtClean="0"/>
                  <a:t>Vessel Count</a:t>
                </a:r>
                <a:endParaRPr lang="en-US" dirty="0"/>
              </a:p>
            </c:rich>
          </c:tx>
          <c:layout>
            <c:manualLayout>
              <c:xMode val="edge"/>
              <c:yMode val="edge"/>
              <c:x val="7.9061795270284323E-3"/>
              <c:y val="0.31048782006240555"/>
            </c:manualLayout>
          </c:layout>
          <c:overlay val="0"/>
        </c:title>
        <c:numFmt formatCode="General" sourceLinked="1"/>
        <c:majorTickMark val="none"/>
        <c:minorTickMark val="none"/>
        <c:tickLblPos val="nextTo"/>
        <c:crossAx val="264898048"/>
        <c:crosses val="autoZero"/>
        <c:crossBetween val="between"/>
      </c:valAx>
      <c:serAx>
        <c:axId val="264788608"/>
        <c:scaling>
          <c:orientation val="minMax"/>
        </c:scaling>
        <c:delete val="0"/>
        <c:axPos val="b"/>
        <c:majorTickMark val="none"/>
        <c:minorTickMark val="none"/>
        <c:tickLblPos val="nextTo"/>
        <c:crossAx val="264899584"/>
        <c:crosses val="autoZero"/>
      </c:serAx>
      <c:dTable>
        <c:showHorzBorder val="1"/>
        <c:showVertBorder val="1"/>
        <c:showOutline val="1"/>
        <c:showKeys val="1"/>
        <c:spPr>
          <a:ln>
            <a:solidFill>
              <a:srgbClr val="FF0000"/>
            </a:solidFill>
          </a:ln>
        </c:spPr>
        <c:txPr>
          <a:bodyPr/>
          <a:lstStyle/>
          <a:p>
            <a:pPr rtl="0">
              <a:defRPr b="1"/>
            </a:pPr>
            <a:endParaRPr lang="en-US"/>
          </a:p>
        </c:txPr>
      </c:dTable>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08FBD-19D0-41A8-A498-1B9AEF076EDC}"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BB02A155-903F-4E10-9F1D-F21CE6D50C5E}">
      <dgm:prSet custT="1"/>
      <dgm:spPr/>
      <dgm:t>
        <a:bodyPr/>
        <a:lstStyle/>
        <a:p>
          <a:pPr rtl="0"/>
          <a:r>
            <a:rPr lang="en-US" sz="2000" b="1" dirty="0" smtClean="0">
              <a:latin typeface="Arial" panose="020B0604020202020204" pitchFamily="34" charset="0"/>
              <a:cs typeface="Arial" panose="020B0604020202020204" pitchFamily="34" charset="0"/>
            </a:rPr>
            <a:t>Project Background and Objectives</a:t>
          </a:r>
          <a:endParaRPr lang="en-US" sz="2000" dirty="0">
            <a:latin typeface="Arial" panose="020B0604020202020204" pitchFamily="34" charset="0"/>
            <a:cs typeface="Arial" panose="020B0604020202020204" pitchFamily="34" charset="0"/>
          </a:endParaRPr>
        </a:p>
      </dgm:t>
    </dgm:pt>
    <dgm:pt modelId="{3562DA37-E8EE-444B-AEBE-9A7067F5BE24}" type="parTrans" cxnId="{B1223755-4299-4523-8B1D-9167A9F03BF6}">
      <dgm:prSet/>
      <dgm:spPr/>
      <dgm:t>
        <a:bodyPr/>
        <a:lstStyle/>
        <a:p>
          <a:endParaRPr lang="en-US" sz="2000">
            <a:latin typeface="Arial" panose="020B0604020202020204" pitchFamily="34" charset="0"/>
            <a:cs typeface="Arial" panose="020B0604020202020204" pitchFamily="34" charset="0"/>
          </a:endParaRPr>
        </a:p>
      </dgm:t>
    </dgm:pt>
    <dgm:pt modelId="{47EF17DB-2119-43CF-A69C-33D4B2053A75}" type="sibTrans" cxnId="{B1223755-4299-4523-8B1D-9167A9F03BF6}">
      <dgm:prSet/>
      <dgm:spPr/>
      <dgm:t>
        <a:bodyPr/>
        <a:lstStyle/>
        <a:p>
          <a:endParaRPr lang="en-US" sz="2000">
            <a:latin typeface="Arial" panose="020B0604020202020204" pitchFamily="34" charset="0"/>
            <a:cs typeface="Arial" panose="020B0604020202020204" pitchFamily="34" charset="0"/>
          </a:endParaRPr>
        </a:p>
      </dgm:t>
    </dgm:pt>
    <dgm:pt modelId="{9E4BEA3B-5580-4E83-868A-529438589FBD}">
      <dgm:prSet custT="1"/>
      <dgm:spPr/>
      <dgm:t>
        <a:bodyPr/>
        <a:lstStyle/>
        <a:p>
          <a:pPr rtl="0"/>
          <a:r>
            <a:rPr lang="en-US" sz="2000" b="1" smtClean="0">
              <a:latin typeface="Arial" panose="020B0604020202020204" pitchFamily="34" charset="0"/>
              <a:cs typeface="Arial" panose="020B0604020202020204" pitchFamily="34" charset="0"/>
            </a:rPr>
            <a:t>Services</a:t>
          </a:r>
          <a:endParaRPr lang="en-US" sz="2000">
            <a:latin typeface="Arial" panose="020B0604020202020204" pitchFamily="34" charset="0"/>
            <a:cs typeface="Arial" panose="020B0604020202020204" pitchFamily="34" charset="0"/>
          </a:endParaRPr>
        </a:p>
      </dgm:t>
    </dgm:pt>
    <dgm:pt modelId="{56B8900F-6975-4142-BB84-7AD81BF2057D}" type="parTrans" cxnId="{272366C2-1B94-4224-9FE3-D23FC7BE8978}">
      <dgm:prSet/>
      <dgm:spPr/>
      <dgm:t>
        <a:bodyPr/>
        <a:lstStyle/>
        <a:p>
          <a:endParaRPr lang="en-US" sz="2000">
            <a:latin typeface="Arial" panose="020B0604020202020204" pitchFamily="34" charset="0"/>
            <a:cs typeface="Arial" panose="020B0604020202020204" pitchFamily="34" charset="0"/>
          </a:endParaRPr>
        </a:p>
      </dgm:t>
    </dgm:pt>
    <dgm:pt modelId="{DD055ED3-A2E7-448F-9B10-45ACAC0F67CB}" type="sibTrans" cxnId="{272366C2-1B94-4224-9FE3-D23FC7BE8978}">
      <dgm:prSet/>
      <dgm:spPr/>
      <dgm:t>
        <a:bodyPr/>
        <a:lstStyle/>
        <a:p>
          <a:endParaRPr lang="en-US" sz="2000">
            <a:latin typeface="Arial" panose="020B0604020202020204" pitchFamily="34" charset="0"/>
            <a:cs typeface="Arial" panose="020B0604020202020204" pitchFamily="34" charset="0"/>
          </a:endParaRPr>
        </a:p>
      </dgm:t>
    </dgm:pt>
    <dgm:pt modelId="{7D8BB03E-5345-470F-A1D9-DD77C50221E7}">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anose="020B0604020202020204" pitchFamily="34" charset="0"/>
              <a:cs typeface="Arial" panose="020B0604020202020204" pitchFamily="34" charset="0"/>
            </a:rPr>
            <a:t>Major Milestones &amp; Present Status</a:t>
          </a:r>
          <a:endParaRPr lang="en-US" sz="2000" dirty="0" smtClean="0">
            <a:latin typeface="Arial" panose="020B0604020202020204" pitchFamily="34" charset="0"/>
            <a:cs typeface="Arial" panose="020B0604020202020204" pitchFamily="34" charset="0"/>
          </a:endParaRPr>
        </a:p>
        <a:p>
          <a:pPr defTabSz="889000" rtl="0">
            <a:lnSpc>
              <a:spcPct val="90000"/>
            </a:lnSpc>
            <a:spcBef>
              <a:spcPct val="0"/>
            </a:spcBef>
            <a:spcAft>
              <a:spcPct val="35000"/>
            </a:spcAft>
          </a:pPr>
          <a:endParaRPr lang="en-US" sz="2000" dirty="0">
            <a:latin typeface="Arial" panose="020B0604020202020204" pitchFamily="34" charset="0"/>
            <a:cs typeface="Arial" panose="020B0604020202020204" pitchFamily="34" charset="0"/>
          </a:endParaRPr>
        </a:p>
      </dgm:t>
    </dgm:pt>
    <dgm:pt modelId="{AC500EE9-39E2-4275-9D5F-865468784CC2}" type="parTrans" cxnId="{11AD195E-8083-4A25-9D12-16C9206413AE}">
      <dgm:prSet/>
      <dgm:spPr/>
      <dgm:t>
        <a:bodyPr/>
        <a:lstStyle/>
        <a:p>
          <a:endParaRPr lang="en-US" sz="2000">
            <a:latin typeface="Arial" panose="020B0604020202020204" pitchFamily="34" charset="0"/>
            <a:cs typeface="Arial" panose="020B0604020202020204" pitchFamily="34" charset="0"/>
          </a:endParaRPr>
        </a:p>
      </dgm:t>
    </dgm:pt>
    <dgm:pt modelId="{DED90F8D-A387-426E-AD3E-2AE383A75B7E}" type="sibTrans" cxnId="{11AD195E-8083-4A25-9D12-16C9206413AE}">
      <dgm:prSet/>
      <dgm:spPr/>
      <dgm:t>
        <a:bodyPr/>
        <a:lstStyle/>
        <a:p>
          <a:endParaRPr lang="en-US" sz="2000">
            <a:latin typeface="Arial" panose="020B0604020202020204" pitchFamily="34" charset="0"/>
            <a:cs typeface="Arial" panose="020B0604020202020204" pitchFamily="34" charset="0"/>
          </a:endParaRPr>
        </a:p>
      </dgm:t>
    </dgm:pt>
    <dgm:pt modelId="{D48EB782-2E91-406C-898F-99B5691AD4A5}">
      <dgm:prSet custT="1"/>
      <dgm:spPr/>
      <dgm:t>
        <a:bodyPr/>
        <a:lstStyle/>
        <a:p>
          <a:pPr rtl="0"/>
          <a:r>
            <a:rPr lang="en-US" sz="2000" b="1" dirty="0" smtClean="0">
              <a:latin typeface="Arial" panose="020B0604020202020204" pitchFamily="34" charset="0"/>
              <a:cs typeface="Arial" panose="020B0604020202020204" pitchFamily="34" charset="0"/>
            </a:rPr>
            <a:t>Roadmap</a:t>
          </a:r>
          <a:endParaRPr lang="en-US" sz="2000" dirty="0">
            <a:latin typeface="Arial" panose="020B0604020202020204" pitchFamily="34" charset="0"/>
            <a:cs typeface="Arial" panose="020B0604020202020204" pitchFamily="34" charset="0"/>
          </a:endParaRPr>
        </a:p>
      </dgm:t>
    </dgm:pt>
    <dgm:pt modelId="{A39B3E22-2DB4-4AD9-A5ED-83916200D218}" type="parTrans" cxnId="{745DCE1E-57E4-4EEF-856A-1A2B5DF56240}">
      <dgm:prSet/>
      <dgm:spPr/>
      <dgm:t>
        <a:bodyPr/>
        <a:lstStyle/>
        <a:p>
          <a:endParaRPr lang="en-US" sz="2000">
            <a:latin typeface="Arial" panose="020B0604020202020204" pitchFamily="34" charset="0"/>
            <a:cs typeface="Arial" panose="020B0604020202020204" pitchFamily="34" charset="0"/>
          </a:endParaRPr>
        </a:p>
      </dgm:t>
    </dgm:pt>
    <dgm:pt modelId="{E76C557B-A05E-46D0-82DF-9389D1DCCA9E}" type="sibTrans" cxnId="{745DCE1E-57E4-4EEF-856A-1A2B5DF56240}">
      <dgm:prSet/>
      <dgm:spPr/>
      <dgm:t>
        <a:bodyPr/>
        <a:lstStyle/>
        <a:p>
          <a:endParaRPr lang="en-US" sz="2000">
            <a:latin typeface="Arial" panose="020B0604020202020204" pitchFamily="34" charset="0"/>
            <a:cs typeface="Arial" panose="020B0604020202020204" pitchFamily="34" charset="0"/>
          </a:endParaRPr>
        </a:p>
      </dgm:t>
    </dgm:pt>
    <dgm:pt modelId="{60C67436-2043-4794-9DDC-D430151A9B7C}">
      <dgm:prSet custT="1"/>
      <dgm:spPr/>
      <dgm:t>
        <a:bodyPr/>
        <a:lstStyle/>
        <a:p>
          <a:pPr rtl="0"/>
          <a:r>
            <a:rPr lang="en-US" sz="2000" b="1" dirty="0" smtClean="0">
              <a:latin typeface="Arial" panose="020B0604020202020204" pitchFamily="34" charset="0"/>
              <a:cs typeface="Arial" panose="020B0604020202020204" pitchFamily="34" charset="0"/>
            </a:rPr>
            <a:t>Additional Enhancements </a:t>
          </a:r>
          <a:endParaRPr lang="en-US" sz="2000" dirty="0">
            <a:latin typeface="Arial" panose="020B0604020202020204" pitchFamily="34" charset="0"/>
            <a:cs typeface="Arial" panose="020B0604020202020204" pitchFamily="34" charset="0"/>
          </a:endParaRPr>
        </a:p>
      </dgm:t>
    </dgm:pt>
    <dgm:pt modelId="{D8947147-FCCC-4A12-B39B-08EF5A77285E}" type="parTrans" cxnId="{BCF6C5E5-A6FE-4524-A354-EE6775BF9257}">
      <dgm:prSet/>
      <dgm:spPr/>
      <dgm:t>
        <a:bodyPr/>
        <a:lstStyle/>
        <a:p>
          <a:endParaRPr lang="en-US" sz="2000"/>
        </a:p>
      </dgm:t>
    </dgm:pt>
    <dgm:pt modelId="{D8EAFD76-F6A8-432A-82DD-1F50C483A8A0}" type="sibTrans" cxnId="{BCF6C5E5-A6FE-4524-A354-EE6775BF9257}">
      <dgm:prSet/>
      <dgm:spPr/>
      <dgm:t>
        <a:bodyPr/>
        <a:lstStyle/>
        <a:p>
          <a:endParaRPr lang="en-US" sz="2000"/>
        </a:p>
      </dgm:t>
    </dgm:pt>
    <dgm:pt modelId="{6CD747FC-07DA-44A1-B2F6-6436BF2E3D77}" type="pres">
      <dgm:prSet presAssocID="{B5B08FBD-19D0-41A8-A498-1B9AEF076EDC}" presName="linear" presStyleCnt="0">
        <dgm:presLayoutVars>
          <dgm:animLvl val="lvl"/>
          <dgm:resizeHandles val="exact"/>
        </dgm:presLayoutVars>
      </dgm:prSet>
      <dgm:spPr/>
      <dgm:t>
        <a:bodyPr/>
        <a:lstStyle/>
        <a:p>
          <a:endParaRPr lang="en-US"/>
        </a:p>
      </dgm:t>
    </dgm:pt>
    <dgm:pt modelId="{227373C6-C632-4C0C-9D1C-600489621371}" type="pres">
      <dgm:prSet presAssocID="{BB02A155-903F-4E10-9F1D-F21CE6D50C5E}" presName="parentText" presStyleLbl="node1" presStyleIdx="0" presStyleCnt="5">
        <dgm:presLayoutVars>
          <dgm:chMax val="0"/>
          <dgm:bulletEnabled val="1"/>
        </dgm:presLayoutVars>
      </dgm:prSet>
      <dgm:spPr/>
      <dgm:t>
        <a:bodyPr/>
        <a:lstStyle/>
        <a:p>
          <a:endParaRPr lang="en-US"/>
        </a:p>
      </dgm:t>
    </dgm:pt>
    <dgm:pt modelId="{13BE5386-8606-4413-9A60-7E3684BE732E}" type="pres">
      <dgm:prSet presAssocID="{47EF17DB-2119-43CF-A69C-33D4B2053A75}" presName="spacer" presStyleCnt="0"/>
      <dgm:spPr/>
    </dgm:pt>
    <dgm:pt modelId="{20F3585E-5A07-4588-BE31-8E43A4E27837}" type="pres">
      <dgm:prSet presAssocID="{9E4BEA3B-5580-4E83-868A-529438589FBD}" presName="parentText" presStyleLbl="node1" presStyleIdx="1" presStyleCnt="5">
        <dgm:presLayoutVars>
          <dgm:chMax val="0"/>
          <dgm:bulletEnabled val="1"/>
        </dgm:presLayoutVars>
      </dgm:prSet>
      <dgm:spPr/>
      <dgm:t>
        <a:bodyPr/>
        <a:lstStyle/>
        <a:p>
          <a:endParaRPr lang="en-US"/>
        </a:p>
      </dgm:t>
    </dgm:pt>
    <dgm:pt modelId="{86DAE837-948D-4B80-992A-5EA5C6988A55}" type="pres">
      <dgm:prSet presAssocID="{DD055ED3-A2E7-448F-9B10-45ACAC0F67CB}" presName="spacer" presStyleCnt="0"/>
      <dgm:spPr/>
    </dgm:pt>
    <dgm:pt modelId="{689E7BD8-1D74-47EE-907B-F041A48CEB0C}" type="pres">
      <dgm:prSet presAssocID="{60C67436-2043-4794-9DDC-D430151A9B7C}" presName="parentText" presStyleLbl="node1" presStyleIdx="2" presStyleCnt="5">
        <dgm:presLayoutVars>
          <dgm:chMax val="0"/>
          <dgm:bulletEnabled val="1"/>
        </dgm:presLayoutVars>
      </dgm:prSet>
      <dgm:spPr/>
      <dgm:t>
        <a:bodyPr/>
        <a:lstStyle/>
        <a:p>
          <a:endParaRPr lang="en-US"/>
        </a:p>
      </dgm:t>
    </dgm:pt>
    <dgm:pt modelId="{A8CDB965-179A-4622-84DA-F889AF53E455}" type="pres">
      <dgm:prSet presAssocID="{D8EAFD76-F6A8-432A-82DD-1F50C483A8A0}" presName="spacer" presStyleCnt="0"/>
      <dgm:spPr/>
    </dgm:pt>
    <dgm:pt modelId="{A8EBA20F-2524-45F9-894C-BB04F493861C}" type="pres">
      <dgm:prSet presAssocID="{7D8BB03E-5345-470F-A1D9-DD77C50221E7}" presName="parentText" presStyleLbl="node1" presStyleIdx="3" presStyleCnt="5">
        <dgm:presLayoutVars>
          <dgm:chMax val="0"/>
          <dgm:bulletEnabled val="1"/>
        </dgm:presLayoutVars>
      </dgm:prSet>
      <dgm:spPr/>
      <dgm:t>
        <a:bodyPr/>
        <a:lstStyle/>
        <a:p>
          <a:endParaRPr lang="en-US"/>
        </a:p>
      </dgm:t>
    </dgm:pt>
    <dgm:pt modelId="{D64F3B02-248F-4073-A1B9-E01325200E9D}" type="pres">
      <dgm:prSet presAssocID="{DED90F8D-A387-426E-AD3E-2AE383A75B7E}" presName="spacer" presStyleCnt="0"/>
      <dgm:spPr/>
    </dgm:pt>
    <dgm:pt modelId="{A7CBDC93-5BD5-41C3-9EC5-C09CE1DCEABC}" type="pres">
      <dgm:prSet presAssocID="{D48EB782-2E91-406C-898F-99B5691AD4A5}" presName="parentText" presStyleLbl="node1" presStyleIdx="4" presStyleCnt="5">
        <dgm:presLayoutVars>
          <dgm:chMax val="0"/>
          <dgm:bulletEnabled val="1"/>
        </dgm:presLayoutVars>
      </dgm:prSet>
      <dgm:spPr/>
      <dgm:t>
        <a:bodyPr/>
        <a:lstStyle/>
        <a:p>
          <a:endParaRPr lang="en-US"/>
        </a:p>
      </dgm:t>
    </dgm:pt>
  </dgm:ptLst>
  <dgm:cxnLst>
    <dgm:cxn modelId="{272366C2-1B94-4224-9FE3-D23FC7BE8978}" srcId="{B5B08FBD-19D0-41A8-A498-1B9AEF076EDC}" destId="{9E4BEA3B-5580-4E83-868A-529438589FBD}" srcOrd="1" destOrd="0" parTransId="{56B8900F-6975-4142-BB84-7AD81BF2057D}" sibTransId="{DD055ED3-A2E7-448F-9B10-45ACAC0F67CB}"/>
    <dgm:cxn modelId="{721CFE43-7599-48B1-98E8-3D612DB77420}" type="presOf" srcId="{D48EB782-2E91-406C-898F-99B5691AD4A5}" destId="{A7CBDC93-5BD5-41C3-9EC5-C09CE1DCEABC}" srcOrd="0" destOrd="0" presId="urn:microsoft.com/office/officeart/2005/8/layout/vList2"/>
    <dgm:cxn modelId="{364D71D8-C20D-4D29-BA83-30DE90FA80BE}" type="presOf" srcId="{BB02A155-903F-4E10-9F1D-F21CE6D50C5E}" destId="{227373C6-C632-4C0C-9D1C-600489621371}" srcOrd="0" destOrd="0" presId="urn:microsoft.com/office/officeart/2005/8/layout/vList2"/>
    <dgm:cxn modelId="{BE1377C3-7A88-46CE-877F-E01260BB75E1}" type="presOf" srcId="{60C67436-2043-4794-9DDC-D430151A9B7C}" destId="{689E7BD8-1D74-47EE-907B-F041A48CEB0C}" srcOrd="0" destOrd="0" presId="urn:microsoft.com/office/officeart/2005/8/layout/vList2"/>
    <dgm:cxn modelId="{BCF6C5E5-A6FE-4524-A354-EE6775BF9257}" srcId="{B5B08FBD-19D0-41A8-A498-1B9AEF076EDC}" destId="{60C67436-2043-4794-9DDC-D430151A9B7C}" srcOrd="2" destOrd="0" parTransId="{D8947147-FCCC-4A12-B39B-08EF5A77285E}" sibTransId="{D8EAFD76-F6A8-432A-82DD-1F50C483A8A0}"/>
    <dgm:cxn modelId="{745DCE1E-57E4-4EEF-856A-1A2B5DF56240}" srcId="{B5B08FBD-19D0-41A8-A498-1B9AEF076EDC}" destId="{D48EB782-2E91-406C-898F-99B5691AD4A5}" srcOrd="4" destOrd="0" parTransId="{A39B3E22-2DB4-4AD9-A5ED-83916200D218}" sibTransId="{E76C557B-A05E-46D0-82DF-9389D1DCCA9E}"/>
    <dgm:cxn modelId="{11AD195E-8083-4A25-9D12-16C9206413AE}" srcId="{B5B08FBD-19D0-41A8-A498-1B9AEF076EDC}" destId="{7D8BB03E-5345-470F-A1D9-DD77C50221E7}" srcOrd="3" destOrd="0" parTransId="{AC500EE9-39E2-4275-9D5F-865468784CC2}" sibTransId="{DED90F8D-A387-426E-AD3E-2AE383A75B7E}"/>
    <dgm:cxn modelId="{B1223755-4299-4523-8B1D-9167A9F03BF6}" srcId="{B5B08FBD-19D0-41A8-A498-1B9AEF076EDC}" destId="{BB02A155-903F-4E10-9F1D-F21CE6D50C5E}" srcOrd="0" destOrd="0" parTransId="{3562DA37-E8EE-444B-AEBE-9A7067F5BE24}" sibTransId="{47EF17DB-2119-43CF-A69C-33D4B2053A75}"/>
    <dgm:cxn modelId="{8244A867-1462-4BCB-B78A-21FDE23F88D3}" type="presOf" srcId="{9E4BEA3B-5580-4E83-868A-529438589FBD}" destId="{20F3585E-5A07-4588-BE31-8E43A4E27837}" srcOrd="0" destOrd="0" presId="urn:microsoft.com/office/officeart/2005/8/layout/vList2"/>
    <dgm:cxn modelId="{BF981D21-4D44-430A-9473-CF59A528CC59}" type="presOf" srcId="{B5B08FBD-19D0-41A8-A498-1B9AEF076EDC}" destId="{6CD747FC-07DA-44A1-B2F6-6436BF2E3D77}" srcOrd="0" destOrd="0" presId="urn:microsoft.com/office/officeart/2005/8/layout/vList2"/>
    <dgm:cxn modelId="{517575F4-B786-4C25-95B0-3EFC11BA238A}" type="presOf" srcId="{7D8BB03E-5345-470F-A1D9-DD77C50221E7}" destId="{A8EBA20F-2524-45F9-894C-BB04F493861C}" srcOrd="0" destOrd="0" presId="urn:microsoft.com/office/officeart/2005/8/layout/vList2"/>
    <dgm:cxn modelId="{72CD5329-1ECA-4462-A489-265C4BF717C6}" type="presParOf" srcId="{6CD747FC-07DA-44A1-B2F6-6436BF2E3D77}" destId="{227373C6-C632-4C0C-9D1C-600489621371}" srcOrd="0" destOrd="0" presId="urn:microsoft.com/office/officeart/2005/8/layout/vList2"/>
    <dgm:cxn modelId="{DB1CC919-C709-4753-B0FA-713A6D7996A3}" type="presParOf" srcId="{6CD747FC-07DA-44A1-B2F6-6436BF2E3D77}" destId="{13BE5386-8606-4413-9A60-7E3684BE732E}" srcOrd="1" destOrd="0" presId="urn:microsoft.com/office/officeart/2005/8/layout/vList2"/>
    <dgm:cxn modelId="{2679054F-A9F9-43B3-BC27-1BC3A09D75C0}" type="presParOf" srcId="{6CD747FC-07DA-44A1-B2F6-6436BF2E3D77}" destId="{20F3585E-5A07-4588-BE31-8E43A4E27837}" srcOrd="2" destOrd="0" presId="urn:microsoft.com/office/officeart/2005/8/layout/vList2"/>
    <dgm:cxn modelId="{D70FEA3C-2AF6-471E-878A-6A09D60795B0}" type="presParOf" srcId="{6CD747FC-07DA-44A1-B2F6-6436BF2E3D77}" destId="{86DAE837-948D-4B80-992A-5EA5C6988A55}" srcOrd="3" destOrd="0" presId="urn:microsoft.com/office/officeart/2005/8/layout/vList2"/>
    <dgm:cxn modelId="{97FE032A-B348-4141-B57B-D6AFBC50B3D3}" type="presParOf" srcId="{6CD747FC-07DA-44A1-B2F6-6436BF2E3D77}" destId="{689E7BD8-1D74-47EE-907B-F041A48CEB0C}" srcOrd="4" destOrd="0" presId="urn:microsoft.com/office/officeart/2005/8/layout/vList2"/>
    <dgm:cxn modelId="{495E1D52-F8CB-4E15-A661-CC2D70CCF8D1}" type="presParOf" srcId="{6CD747FC-07DA-44A1-B2F6-6436BF2E3D77}" destId="{A8CDB965-179A-4622-84DA-F889AF53E455}" srcOrd="5" destOrd="0" presId="urn:microsoft.com/office/officeart/2005/8/layout/vList2"/>
    <dgm:cxn modelId="{30065F36-9ECC-48BB-9F28-E166068A0B44}" type="presParOf" srcId="{6CD747FC-07DA-44A1-B2F6-6436BF2E3D77}" destId="{A8EBA20F-2524-45F9-894C-BB04F493861C}" srcOrd="6" destOrd="0" presId="urn:microsoft.com/office/officeart/2005/8/layout/vList2"/>
    <dgm:cxn modelId="{56CDD658-0916-4A46-981E-2CD464C482E9}" type="presParOf" srcId="{6CD747FC-07DA-44A1-B2F6-6436BF2E3D77}" destId="{D64F3B02-248F-4073-A1B9-E01325200E9D}" srcOrd="7" destOrd="0" presId="urn:microsoft.com/office/officeart/2005/8/layout/vList2"/>
    <dgm:cxn modelId="{2C43D48C-1246-4E45-A359-C1BBCAA7A411}" type="presParOf" srcId="{6CD747FC-07DA-44A1-B2F6-6436BF2E3D77}" destId="{A7CBDC93-5BD5-41C3-9EC5-C09CE1DCEABC}"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454FC1-D992-4CFB-92DA-E3D20A18B064}" type="doc">
      <dgm:prSet loTypeId="urn:microsoft.com/office/officeart/2008/layout/VerticalCurvedList" loCatId="list" qsTypeId="urn:microsoft.com/office/officeart/2005/8/quickstyle/3d1" qsCatId="3D" csTypeId="urn:microsoft.com/office/officeart/2005/8/colors/colorful1#2" csCatId="colorful" phldr="1"/>
      <dgm:spPr/>
    </dgm:pt>
    <dgm:pt modelId="{14DB05CB-E081-4206-9249-55BBDDFD21A6}">
      <dgm:prSet phldrT="[Text]" custT="1"/>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dgm:spPr>
      <dgm:t>
        <a:bodyPr/>
        <a:lstStyle/>
        <a:p>
          <a:pPr algn="l"/>
          <a:r>
            <a:rPr lang="en-US" sz="1600" b="0" dirty="0" smtClean="0">
              <a:solidFill>
                <a:schemeClr val="tx1"/>
              </a:solidFill>
              <a:latin typeface="Arial" panose="020B0604020202020204" pitchFamily="34" charset="0"/>
              <a:cs typeface="Arial" panose="020B0604020202020204" pitchFamily="34" charset="0"/>
            </a:rPr>
            <a:t>Interoperability framework &amp; SSO  </a:t>
          </a:r>
          <a:r>
            <a:rPr lang="en-US" sz="1600" b="0" dirty="0" smtClean="0">
              <a:solidFill>
                <a:srgbClr val="C00000"/>
              </a:solidFill>
              <a:latin typeface="Arial" panose="020B0604020202020204" pitchFamily="34" charset="0"/>
              <a:cs typeface="Arial" panose="020B0604020202020204" pitchFamily="34" charset="0"/>
            </a:rPr>
            <a:t>in progress </a:t>
          </a:r>
          <a:endParaRPr lang="en-US" sz="1600" b="0" dirty="0">
            <a:solidFill>
              <a:srgbClr val="C00000"/>
            </a:solidFill>
            <a:latin typeface="Arial" panose="020B0604020202020204" pitchFamily="34" charset="0"/>
            <a:cs typeface="Arial" panose="020B0604020202020204" pitchFamily="34" charset="0"/>
          </a:endParaRPr>
        </a:p>
      </dgm:t>
    </dgm:pt>
    <dgm:pt modelId="{8329DB22-33A4-4D9D-BD21-94E28F846291}" type="parTrans" cxnId="{C8C7E278-594C-4993-B21F-46058E72C1D0}">
      <dgm:prSet/>
      <dgm:spPr/>
      <dgm:t>
        <a:bodyPr/>
        <a:lstStyle/>
        <a:p>
          <a:pPr algn="l"/>
          <a:endParaRPr lang="en-US" sz="1600" b="0">
            <a:solidFill>
              <a:schemeClr val="tx1"/>
            </a:solidFill>
            <a:latin typeface="Arial" panose="020B0604020202020204" pitchFamily="34" charset="0"/>
            <a:cs typeface="Arial" panose="020B0604020202020204" pitchFamily="34" charset="0"/>
          </a:endParaRPr>
        </a:p>
      </dgm:t>
    </dgm:pt>
    <dgm:pt modelId="{70D18BB7-E636-4FDC-B205-404609786416}" type="sibTrans" cxnId="{C8C7E278-594C-4993-B21F-46058E72C1D0}">
      <dgm:prSet/>
      <dgm:spPr/>
      <dgm:t>
        <a:bodyPr/>
        <a:lstStyle/>
        <a:p>
          <a:pPr algn="l"/>
          <a:endParaRPr lang="en-US" sz="1600" b="0">
            <a:solidFill>
              <a:schemeClr val="tx1"/>
            </a:solidFill>
            <a:latin typeface="Arial" panose="020B0604020202020204" pitchFamily="34" charset="0"/>
            <a:cs typeface="Arial" panose="020B0604020202020204" pitchFamily="34" charset="0"/>
          </a:endParaRPr>
        </a:p>
      </dgm:t>
    </dgm:pt>
    <dgm:pt modelId="{725595E3-B84B-4333-B532-666D10B17C73}">
      <dgm:prSet custT="1"/>
      <dgm:spPr>
        <a:solidFill>
          <a:schemeClr val="accent2">
            <a:lumMod val="60000"/>
            <a:lumOff val="40000"/>
          </a:schemeClr>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ea typeface="Times New Roman" pitchFamily="18" charset="0"/>
              <a:cs typeface="Arial" panose="020B0604020202020204" pitchFamily="34" charset="0"/>
            </a:rPr>
            <a:t>Boat Building Yard registration, provide  Chassis No. for Vessels</a:t>
          </a:r>
          <a:endParaRPr lang="en-US" sz="1600" b="0" dirty="0">
            <a:solidFill>
              <a:schemeClr val="tx1"/>
            </a:solidFill>
            <a:latin typeface="Arial" panose="020B0604020202020204" pitchFamily="34" charset="0"/>
            <a:cs typeface="Arial" panose="020B0604020202020204" pitchFamily="34" charset="0"/>
          </a:endParaRPr>
        </a:p>
        <a:p>
          <a:pPr algn="l" defTabSz="711200">
            <a:lnSpc>
              <a:spcPct val="90000"/>
            </a:lnSpc>
            <a:spcBef>
              <a:spcPct val="0"/>
            </a:spcBef>
            <a:spcAft>
              <a:spcPct val="35000"/>
            </a:spcAft>
          </a:pPr>
          <a:endParaRPr lang="en-US" sz="1600" b="0" dirty="0">
            <a:solidFill>
              <a:schemeClr val="tx1"/>
            </a:solidFill>
            <a:latin typeface="Arial" panose="020B0604020202020204" pitchFamily="34" charset="0"/>
            <a:cs typeface="Arial" panose="020B0604020202020204" pitchFamily="34" charset="0"/>
          </a:endParaRPr>
        </a:p>
      </dgm:t>
    </dgm:pt>
    <dgm:pt modelId="{524392D7-8C61-4B20-9E30-E79DAFEF03F9}" type="parTrans" cxnId="{BEDD0CEA-171D-4571-8D9D-9B9579A6C9DA}">
      <dgm:prSet/>
      <dgm:spPr/>
      <dgm:t>
        <a:bodyPr/>
        <a:lstStyle/>
        <a:p>
          <a:pPr algn="l"/>
          <a:endParaRPr lang="en-US" sz="1600" b="0">
            <a:solidFill>
              <a:schemeClr val="tx1"/>
            </a:solidFill>
            <a:latin typeface="Arial" panose="020B0604020202020204" pitchFamily="34" charset="0"/>
            <a:cs typeface="Arial" panose="020B0604020202020204" pitchFamily="34" charset="0"/>
          </a:endParaRPr>
        </a:p>
      </dgm:t>
    </dgm:pt>
    <dgm:pt modelId="{51570D17-D1C6-4D27-B46C-367FBDA1AEFB}" type="sibTrans" cxnId="{BEDD0CEA-171D-4571-8D9D-9B9579A6C9DA}">
      <dgm:prSet/>
      <dgm:spPr/>
      <dgm:t>
        <a:bodyPr/>
        <a:lstStyle/>
        <a:p>
          <a:pPr algn="l"/>
          <a:endParaRPr lang="en-US" sz="1600" b="0">
            <a:solidFill>
              <a:schemeClr val="tx1"/>
            </a:solidFill>
            <a:latin typeface="Arial" panose="020B0604020202020204" pitchFamily="34" charset="0"/>
            <a:cs typeface="Arial" panose="020B0604020202020204" pitchFamily="34" charset="0"/>
          </a:endParaRPr>
        </a:p>
      </dgm:t>
    </dgm:pt>
    <dgm:pt modelId="{F95EEC68-2F73-4B24-B313-32113C6A922F}">
      <dgm:prSet custT="1"/>
      <dgm:spPr>
        <a:solidFill>
          <a:schemeClr val="accent4">
            <a:lumMod val="60000"/>
            <a:lumOff val="40000"/>
          </a:schemeClr>
        </a:solidFill>
      </dgm:spPr>
      <dgm:t>
        <a:bodyPr/>
        <a:lstStyle/>
        <a:p>
          <a:pPr algn="l">
            <a:spcAft>
              <a:spcPts val="0"/>
            </a:spcAft>
          </a:pPr>
          <a:r>
            <a:rPr lang="en-US" sz="1600" b="0" dirty="0">
              <a:solidFill>
                <a:schemeClr val="tx1"/>
              </a:solidFill>
              <a:latin typeface="Arial" panose="020B0604020202020204" pitchFamily="34" charset="0"/>
              <a:ea typeface="Times New Roman" pitchFamily="18" charset="0"/>
              <a:cs typeface="Arial" panose="020B0604020202020204" pitchFamily="34" charset="0"/>
            </a:rPr>
            <a:t>Issuing smart card to fishing vessels, fishermen</a:t>
          </a:r>
          <a:endParaRPr lang="en-US" sz="1600" b="0" dirty="0">
            <a:solidFill>
              <a:schemeClr val="tx1"/>
            </a:solidFill>
            <a:latin typeface="Arial" panose="020B0604020202020204" pitchFamily="34" charset="0"/>
            <a:cs typeface="Arial" panose="020B0604020202020204" pitchFamily="34" charset="0"/>
          </a:endParaRPr>
        </a:p>
      </dgm:t>
    </dgm:pt>
    <dgm:pt modelId="{A1E0DDC8-C5C4-46BC-AB11-8861AC2418D9}" type="parTrans" cxnId="{F4559B99-2C7C-4CCE-B98E-D70C80C39CFE}">
      <dgm:prSet/>
      <dgm:spPr/>
      <dgm:t>
        <a:bodyPr/>
        <a:lstStyle/>
        <a:p>
          <a:pPr algn="l"/>
          <a:endParaRPr lang="en-US" sz="1600" b="0">
            <a:solidFill>
              <a:schemeClr val="tx1"/>
            </a:solidFill>
            <a:latin typeface="Arial" panose="020B0604020202020204" pitchFamily="34" charset="0"/>
            <a:cs typeface="Arial" panose="020B0604020202020204" pitchFamily="34" charset="0"/>
          </a:endParaRPr>
        </a:p>
      </dgm:t>
    </dgm:pt>
    <dgm:pt modelId="{F96230CC-63BC-4FBD-B4E5-45402E345FC5}" type="sibTrans" cxnId="{F4559B99-2C7C-4CCE-B98E-D70C80C39CFE}">
      <dgm:prSet/>
      <dgm:spPr/>
      <dgm:t>
        <a:bodyPr/>
        <a:lstStyle/>
        <a:p>
          <a:pPr algn="l"/>
          <a:endParaRPr lang="en-US" sz="1600" b="0">
            <a:solidFill>
              <a:schemeClr val="tx1"/>
            </a:solidFill>
            <a:latin typeface="Arial" panose="020B0604020202020204" pitchFamily="34" charset="0"/>
            <a:cs typeface="Arial" panose="020B0604020202020204" pitchFamily="34" charset="0"/>
          </a:endParaRPr>
        </a:p>
      </dgm:t>
    </dgm:pt>
    <dgm:pt modelId="{ADD7E602-7450-42DA-8856-40DCCC63120E}">
      <dgm:prSet custT="1"/>
      <dgm:spPr>
        <a:solidFill>
          <a:schemeClr val="accent1">
            <a:lumMod val="60000"/>
            <a:lumOff val="40000"/>
          </a:schemeClr>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ea typeface="Times New Roman" pitchFamily="18" charset="0"/>
              <a:cs typeface="Arial" panose="020B0604020202020204" pitchFamily="34" charset="0"/>
            </a:rPr>
            <a:t>Integrate  SAGARA , rollout across the </a:t>
          </a:r>
          <a:r>
            <a:rPr lang="en-US" sz="1600" b="0" dirty="0" smtClean="0">
              <a:solidFill>
                <a:schemeClr val="tx1"/>
              </a:solidFill>
              <a:latin typeface="Arial" panose="020B0604020202020204" pitchFamily="34" charset="0"/>
              <a:ea typeface="Times New Roman" pitchFamily="18" charset="0"/>
              <a:cs typeface="Arial" panose="020B0604020202020204" pitchFamily="34" charset="0"/>
            </a:rPr>
            <a:t>country </a:t>
          </a:r>
          <a:r>
            <a:rPr lang="en-US" sz="1600" b="0" dirty="0" smtClean="0">
              <a:solidFill>
                <a:srgbClr val="C00000"/>
              </a:solidFill>
              <a:latin typeface="Arial" panose="020B0604020202020204" pitchFamily="34" charset="0"/>
              <a:ea typeface="Times New Roman" pitchFamily="18" charset="0"/>
              <a:cs typeface="Arial" panose="020B0604020202020204" pitchFamily="34" charset="0"/>
            </a:rPr>
            <a:t>in progress </a:t>
          </a:r>
          <a:endParaRPr lang="en-US" sz="1600" b="0" dirty="0">
            <a:solidFill>
              <a:srgbClr val="C00000"/>
            </a:solidFill>
            <a:latin typeface="Arial" panose="020B0604020202020204" pitchFamily="34" charset="0"/>
            <a:cs typeface="Arial" panose="020B0604020202020204" pitchFamily="34" charset="0"/>
          </a:endParaRPr>
        </a:p>
      </dgm:t>
    </dgm:pt>
    <dgm:pt modelId="{95D036C4-815E-47C4-BB37-DF5AB1F8374C}" type="parTrans" cxnId="{1D2565CA-E432-4A0B-A242-0F24F2BCDA30}">
      <dgm:prSet/>
      <dgm:spPr/>
      <dgm:t>
        <a:bodyPr/>
        <a:lstStyle/>
        <a:p>
          <a:endParaRPr lang="en-IN" sz="1600" b="0">
            <a:solidFill>
              <a:schemeClr val="tx1"/>
            </a:solidFill>
            <a:latin typeface="Arial" panose="020B0604020202020204" pitchFamily="34" charset="0"/>
            <a:cs typeface="Arial" panose="020B0604020202020204" pitchFamily="34" charset="0"/>
          </a:endParaRPr>
        </a:p>
      </dgm:t>
    </dgm:pt>
    <dgm:pt modelId="{E519F312-6610-47A0-8FF3-B4CB928274F7}" type="sibTrans" cxnId="{1D2565CA-E432-4A0B-A242-0F24F2BCDA30}">
      <dgm:prSet/>
      <dgm:spPr/>
      <dgm:t>
        <a:bodyPr/>
        <a:lstStyle/>
        <a:p>
          <a:endParaRPr lang="en-IN" sz="1600" b="0">
            <a:solidFill>
              <a:schemeClr val="tx1"/>
            </a:solidFill>
            <a:latin typeface="Arial" panose="020B0604020202020204" pitchFamily="34" charset="0"/>
            <a:cs typeface="Arial" panose="020B0604020202020204" pitchFamily="34" charset="0"/>
          </a:endParaRPr>
        </a:p>
      </dgm:t>
    </dgm:pt>
    <dgm:pt modelId="{50A0548C-34DD-41D3-9301-1BEF74A81C74}">
      <dgm:prSet custT="1"/>
      <dgm:spPr>
        <a:solidFill>
          <a:schemeClr val="accent6">
            <a:lumMod val="60000"/>
            <a:lumOff val="40000"/>
          </a:schemeClr>
        </a:solidFill>
      </dgm:spPr>
      <dgm:t>
        <a:bodyPr/>
        <a:lstStyle/>
        <a:p>
          <a:pPr algn="l"/>
          <a:r>
            <a:rPr lang="en-US" altLang="en-US" sz="1600" b="0" dirty="0">
              <a:solidFill>
                <a:schemeClr val="tx1"/>
              </a:solidFill>
              <a:latin typeface="Arial" panose="020B0604020202020204" pitchFamily="34" charset="0"/>
              <a:cs typeface="Arial" panose="020B0604020202020204" pitchFamily="34" charset="0"/>
            </a:rPr>
            <a:t>Onboard  Catch  details   in SAGARA mobile application </a:t>
          </a:r>
          <a:endParaRPr lang="en-US" sz="1600" b="0" dirty="0">
            <a:solidFill>
              <a:schemeClr val="tx1"/>
            </a:solidFill>
            <a:latin typeface="Arial" panose="020B0604020202020204" pitchFamily="34" charset="0"/>
            <a:cs typeface="Arial" panose="020B0604020202020204" pitchFamily="34" charset="0"/>
          </a:endParaRPr>
        </a:p>
      </dgm:t>
    </dgm:pt>
    <dgm:pt modelId="{50A7EBAA-CB6B-48BA-B331-B7409744A527}" type="parTrans" cxnId="{18DB0BF6-2E3C-47A2-8D72-1C9C98F3715D}">
      <dgm:prSet/>
      <dgm:spPr/>
      <dgm:t>
        <a:bodyPr/>
        <a:lstStyle/>
        <a:p>
          <a:endParaRPr lang="en-IN" sz="1600" b="0">
            <a:solidFill>
              <a:schemeClr val="tx1"/>
            </a:solidFill>
            <a:latin typeface="Arial" panose="020B0604020202020204" pitchFamily="34" charset="0"/>
            <a:cs typeface="Arial" panose="020B0604020202020204" pitchFamily="34" charset="0"/>
          </a:endParaRPr>
        </a:p>
      </dgm:t>
    </dgm:pt>
    <dgm:pt modelId="{3AEAFD59-2B07-45E4-84BF-92D9B884171B}" type="sibTrans" cxnId="{18DB0BF6-2E3C-47A2-8D72-1C9C98F3715D}">
      <dgm:prSet/>
      <dgm:spPr/>
      <dgm:t>
        <a:bodyPr/>
        <a:lstStyle/>
        <a:p>
          <a:endParaRPr lang="en-IN" sz="1600" b="0">
            <a:solidFill>
              <a:schemeClr val="tx1"/>
            </a:solidFill>
            <a:latin typeface="Arial" panose="020B0604020202020204" pitchFamily="34" charset="0"/>
            <a:cs typeface="Arial" panose="020B0604020202020204" pitchFamily="34" charset="0"/>
          </a:endParaRPr>
        </a:p>
      </dgm:t>
    </dgm:pt>
    <dgm:pt modelId="{CE027F3D-5E9B-4B15-9EE1-AC9F29922D88}">
      <dgm:prSet custT="1"/>
      <dgm:spPr>
        <a:solidFill>
          <a:schemeClr val="accent5">
            <a:lumMod val="20000"/>
            <a:lumOff val="80000"/>
          </a:schemeClr>
        </a:solidFill>
      </dgm:spPr>
      <dgm:t>
        <a:bodyPr/>
        <a:lstStyle/>
        <a:p>
          <a:pPr algn="l"/>
          <a:r>
            <a:rPr lang="en-US" sz="1600" b="0" dirty="0">
              <a:solidFill>
                <a:schemeClr val="tx1"/>
              </a:solidFill>
              <a:latin typeface="Arial" panose="020B0604020202020204" pitchFamily="34" charset="0"/>
              <a:ea typeface="Times New Roman" pitchFamily="18" charset="0"/>
              <a:cs typeface="Arial" panose="020B0604020202020204" pitchFamily="34" charset="0"/>
            </a:rPr>
            <a:t>Networking of Marine Fish Landing Centers (~ 200) – similar to application    AGMARKNET</a:t>
          </a:r>
          <a:endParaRPr lang="en-US" sz="1600" b="0" dirty="0">
            <a:solidFill>
              <a:schemeClr val="tx1"/>
            </a:solidFill>
            <a:latin typeface="Arial" panose="020B0604020202020204" pitchFamily="34" charset="0"/>
            <a:cs typeface="Arial" panose="020B0604020202020204" pitchFamily="34" charset="0"/>
          </a:endParaRPr>
        </a:p>
      </dgm:t>
    </dgm:pt>
    <dgm:pt modelId="{5EB5F232-2C99-4222-9728-A9B5EBF52567}" type="parTrans" cxnId="{F2CA2011-7409-49C8-841C-B00A8E2F0A0C}">
      <dgm:prSet/>
      <dgm:spPr/>
      <dgm:t>
        <a:bodyPr/>
        <a:lstStyle/>
        <a:p>
          <a:endParaRPr lang="en-IN" sz="1600" b="0">
            <a:solidFill>
              <a:schemeClr val="tx1"/>
            </a:solidFill>
            <a:latin typeface="Arial" panose="020B0604020202020204" pitchFamily="34" charset="0"/>
            <a:cs typeface="Arial" panose="020B0604020202020204" pitchFamily="34" charset="0"/>
          </a:endParaRPr>
        </a:p>
      </dgm:t>
    </dgm:pt>
    <dgm:pt modelId="{F1FFD73E-5E81-4858-9F53-0B0E07C44E42}" type="sibTrans" cxnId="{F2CA2011-7409-49C8-841C-B00A8E2F0A0C}">
      <dgm:prSet/>
      <dgm:spPr/>
      <dgm:t>
        <a:bodyPr/>
        <a:lstStyle/>
        <a:p>
          <a:endParaRPr lang="en-IN" sz="1600" b="0">
            <a:solidFill>
              <a:schemeClr val="tx1"/>
            </a:solidFill>
            <a:latin typeface="Arial" panose="020B0604020202020204" pitchFamily="34" charset="0"/>
            <a:cs typeface="Arial" panose="020B0604020202020204" pitchFamily="34" charset="0"/>
          </a:endParaRPr>
        </a:p>
      </dgm:t>
    </dgm:pt>
    <dgm:pt modelId="{1A2ADAB0-9745-47EF-8527-2FF879F24E39}" type="pres">
      <dgm:prSet presAssocID="{0C454FC1-D992-4CFB-92DA-E3D20A18B064}" presName="Name0" presStyleCnt="0">
        <dgm:presLayoutVars>
          <dgm:chMax val="7"/>
          <dgm:chPref val="7"/>
          <dgm:dir/>
        </dgm:presLayoutVars>
      </dgm:prSet>
      <dgm:spPr/>
    </dgm:pt>
    <dgm:pt modelId="{3F577ED7-6A7B-4607-923E-393918CC04B6}" type="pres">
      <dgm:prSet presAssocID="{0C454FC1-D992-4CFB-92DA-E3D20A18B064}" presName="Name1" presStyleCnt="0"/>
      <dgm:spPr/>
    </dgm:pt>
    <dgm:pt modelId="{A5829703-EA5F-4812-A3B6-11A72B629C11}" type="pres">
      <dgm:prSet presAssocID="{0C454FC1-D992-4CFB-92DA-E3D20A18B064}" presName="cycle" presStyleCnt="0"/>
      <dgm:spPr/>
    </dgm:pt>
    <dgm:pt modelId="{BDD9E5C2-B4BE-43FA-BA3A-14235F17FB18}" type="pres">
      <dgm:prSet presAssocID="{0C454FC1-D992-4CFB-92DA-E3D20A18B064}" presName="srcNode" presStyleLbl="node1" presStyleIdx="0" presStyleCnt="6"/>
      <dgm:spPr/>
    </dgm:pt>
    <dgm:pt modelId="{87696666-6C19-4969-864E-731A2AE3F1F2}" type="pres">
      <dgm:prSet presAssocID="{0C454FC1-D992-4CFB-92DA-E3D20A18B064}" presName="conn" presStyleLbl="parChTrans1D2" presStyleIdx="0" presStyleCnt="1"/>
      <dgm:spPr/>
      <dgm:t>
        <a:bodyPr/>
        <a:lstStyle/>
        <a:p>
          <a:endParaRPr lang="en-US"/>
        </a:p>
      </dgm:t>
    </dgm:pt>
    <dgm:pt modelId="{3B674662-30EA-4F7C-9F2E-7A32382687BE}" type="pres">
      <dgm:prSet presAssocID="{0C454FC1-D992-4CFB-92DA-E3D20A18B064}" presName="extraNode" presStyleLbl="node1" presStyleIdx="0" presStyleCnt="6"/>
      <dgm:spPr/>
    </dgm:pt>
    <dgm:pt modelId="{C69DDEEE-DC3A-48D6-A92B-73083324C7D9}" type="pres">
      <dgm:prSet presAssocID="{0C454FC1-D992-4CFB-92DA-E3D20A18B064}" presName="dstNode" presStyleLbl="node1" presStyleIdx="0" presStyleCnt="6"/>
      <dgm:spPr/>
    </dgm:pt>
    <dgm:pt modelId="{674AC816-5082-4EBD-9BE8-577826DD864F}" type="pres">
      <dgm:prSet presAssocID="{725595E3-B84B-4333-B532-666D10B17C73}" presName="text_1" presStyleLbl="node1" presStyleIdx="0" presStyleCnt="6">
        <dgm:presLayoutVars>
          <dgm:bulletEnabled val="1"/>
        </dgm:presLayoutVars>
      </dgm:prSet>
      <dgm:spPr/>
      <dgm:t>
        <a:bodyPr/>
        <a:lstStyle/>
        <a:p>
          <a:endParaRPr lang="en-US"/>
        </a:p>
      </dgm:t>
    </dgm:pt>
    <dgm:pt modelId="{301DDE1B-5F91-4F03-ABB2-039E8CDC2FBC}" type="pres">
      <dgm:prSet presAssocID="{725595E3-B84B-4333-B532-666D10B17C73}" presName="accent_1" presStyleCnt="0"/>
      <dgm:spPr/>
    </dgm:pt>
    <dgm:pt modelId="{01630FA0-8712-4F39-993D-A2312C163690}" type="pres">
      <dgm:prSet presAssocID="{725595E3-B84B-4333-B532-666D10B17C73}" presName="accentRepeatNode" presStyleLbl="solidFgAcc1" presStyleIdx="0" presStyleCnt="6"/>
      <dgm:spPr/>
    </dgm:pt>
    <dgm:pt modelId="{9A9A4DB1-CABB-4687-90FB-47BD26E20172}" type="pres">
      <dgm:prSet presAssocID="{14DB05CB-E081-4206-9249-55BBDDFD21A6}" presName="text_2" presStyleLbl="node1" presStyleIdx="1" presStyleCnt="6">
        <dgm:presLayoutVars>
          <dgm:bulletEnabled val="1"/>
        </dgm:presLayoutVars>
      </dgm:prSet>
      <dgm:spPr/>
      <dgm:t>
        <a:bodyPr/>
        <a:lstStyle/>
        <a:p>
          <a:endParaRPr lang="en-US"/>
        </a:p>
      </dgm:t>
    </dgm:pt>
    <dgm:pt modelId="{6BDD2D52-59D3-459D-9165-B2AB86E1BB72}" type="pres">
      <dgm:prSet presAssocID="{14DB05CB-E081-4206-9249-55BBDDFD21A6}" presName="accent_2" presStyleCnt="0"/>
      <dgm:spPr/>
    </dgm:pt>
    <dgm:pt modelId="{4DA388A2-0D24-4640-B89A-155B33C322E3}" type="pres">
      <dgm:prSet presAssocID="{14DB05CB-E081-4206-9249-55BBDDFD21A6}" presName="accentRepeatNode" presStyleLbl="solidFgAcc1" presStyleIdx="1" presStyleCnt="6"/>
      <dgm:spPr/>
    </dgm:pt>
    <dgm:pt modelId="{D96D3EC4-B635-48A9-9D6D-0D8D27E5ADEC}" type="pres">
      <dgm:prSet presAssocID="{F95EEC68-2F73-4B24-B313-32113C6A922F}" presName="text_3" presStyleLbl="node1" presStyleIdx="2" presStyleCnt="6">
        <dgm:presLayoutVars>
          <dgm:bulletEnabled val="1"/>
        </dgm:presLayoutVars>
      </dgm:prSet>
      <dgm:spPr/>
      <dgm:t>
        <a:bodyPr/>
        <a:lstStyle/>
        <a:p>
          <a:endParaRPr lang="en-US"/>
        </a:p>
      </dgm:t>
    </dgm:pt>
    <dgm:pt modelId="{697DA899-C252-407B-8466-15F6D006FB39}" type="pres">
      <dgm:prSet presAssocID="{F95EEC68-2F73-4B24-B313-32113C6A922F}" presName="accent_3" presStyleCnt="0"/>
      <dgm:spPr/>
    </dgm:pt>
    <dgm:pt modelId="{8177B9EC-978A-439D-9484-C68DA997DC5D}" type="pres">
      <dgm:prSet presAssocID="{F95EEC68-2F73-4B24-B313-32113C6A922F}" presName="accentRepeatNode" presStyleLbl="solidFgAcc1" presStyleIdx="2" presStyleCnt="6"/>
      <dgm:spPr/>
    </dgm:pt>
    <dgm:pt modelId="{6BB31792-81F0-43E0-A186-A781139798CA}" type="pres">
      <dgm:prSet presAssocID="{ADD7E602-7450-42DA-8856-40DCCC63120E}" presName="text_4" presStyleLbl="node1" presStyleIdx="3" presStyleCnt="6">
        <dgm:presLayoutVars>
          <dgm:bulletEnabled val="1"/>
        </dgm:presLayoutVars>
      </dgm:prSet>
      <dgm:spPr/>
      <dgm:t>
        <a:bodyPr/>
        <a:lstStyle/>
        <a:p>
          <a:endParaRPr lang="en-US"/>
        </a:p>
      </dgm:t>
    </dgm:pt>
    <dgm:pt modelId="{35404B24-B416-4BDB-A633-929EAC38619E}" type="pres">
      <dgm:prSet presAssocID="{ADD7E602-7450-42DA-8856-40DCCC63120E}" presName="accent_4" presStyleCnt="0"/>
      <dgm:spPr/>
    </dgm:pt>
    <dgm:pt modelId="{E49B0AA8-6886-423A-BEA5-5A0824128D76}" type="pres">
      <dgm:prSet presAssocID="{ADD7E602-7450-42DA-8856-40DCCC63120E}" presName="accentRepeatNode" presStyleLbl="solidFgAcc1" presStyleIdx="3" presStyleCnt="6"/>
      <dgm:spPr/>
    </dgm:pt>
    <dgm:pt modelId="{BA4B54AB-1551-4F63-BF5F-EF3391B5D9F5}" type="pres">
      <dgm:prSet presAssocID="{50A0548C-34DD-41D3-9301-1BEF74A81C74}" presName="text_5" presStyleLbl="node1" presStyleIdx="4" presStyleCnt="6" custScaleY="124339">
        <dgm:presLayoutVars>
          <dgm:bulletEnabled val="1"/>
        </dgm:presLayoutVars>
      </dgm:prSet>
      <dgm:spPr/>
      <dgm:t>
        <a:bodyPr/>
        <a:lstStyle/>
        <a:p>
          <a:endParaRPr lang="en-US"/>
        </a:p>
      </dgm:t>
    </dgm:pt>
    <dgm:pt modelId="{31FE9BE7-382F-4ACB-BF7E-889DF609F039}" type="pres">
      <dgm:prSet presAssocID="{50A0548C-34DD-41D3-9301-1BEF74A81C74}" presName="accent_5" presStyleCnt="0"/>
      <dgm:spPr/>
    </dgm:pt>
    <dgm:pt modelId="{A3C16A2D-4D54-411D-8433-14E7EC37617A}" type="pres">
      <dgm:prSet presAssocID="{50A0548C-34DD-41D3-9301-1BEF74A81C74}" presName="accentRepeatNode" presStyleLbl="solidFgAcc1" presStyleIdx="4" presStyleCnt="6"/>
      <dgm:spPr/>
    </dgm:pt>
    <dgm:pt modelId="{EFF41C9E-D4DB-4068-8081-43E57D34078B}" type="pres">
      <dgm:prSet presAssocID="{CE027F3D-5E9B-4B15-9EE1-AC9F29922D88}" presName="text_6" presStyleLbl="node1" presStyleIdx="5" presStyleCnt="6">
        <dgm:presLayoutVars>
          <dgm:bulletEnabled val="1"/>
        </dgm:presLayoutVars>
      </dgm:prSet>
      <dgm:spPr/>
      <dgm:t>
        <a:bodyPr/>
        <a:lstStyle/>
        <a:p>
          <a:endParaRPr lang="en-US"/>
        </a:p>
      </dgm:t>
    </dgm:pt>
    <dgm:pt modelId="{D4358631-9532-4630-A204-AAB2FD1870EC}" type="pres">
      <dgm:prSet presAssocID="{CE027F3D-5E9B-4B15-9EE1-AC9F29922D88}" presName="accent_6" presStyleCnt="0"/>
      <dgm:spPr/>
    </dgm:pt>
    <dgm:pt modelId="{6B3EDAAC-2290-4EAE-ABDE-23A9FE20F81A}" type="pres">
      <dgm:prSet presAssocID="{CE027F3D-5E9B-4B15-9EE1-AC9F29922D88}" presName="accentRepeatNode" presStyleLbl="solidFgAcc1" presStyleIdx="5" presStyleCnt="6"/>
      <dgm:spPr/>
    </dgm:pt>
  </dgm:ptLst>
  <dgm:cxnLst>
    <dgm:cxn modelId="{1D2565CA-E432-4A0B-A242-0F24F2BCDA30}" srcId="{0C454FC1-D992-4CFB-92DA-E3D20A18B064}" destId="{ADD7E602-7450-42DA-8856-40DCCC63120E}" srcOrd="3" destOrd="0" parTransId="{95D036C4-815E-47C4-BB37-DF5AB1F8374C}" sibTransId="{E519F312-6610-47A0-8FF3-B4CB928274F7}"/>
    <dgm:cxn modelId="{999B4AC5-D888-437F-B730-B9148EFE8D65}" type="presOf" srcId="{F95EEC68-2F73-4B24-B313-32113C6A922F}" destId="{D96D3EC4-B635-48A9-9D6D-0D8D27E5ADEC}" srcOrd="0" destOrd="0" presId="urn:microsoft.com/office/officeart/2008/layout/VerticalCurvedList"/>
    <dgm:cxn modelId="{BEDD0CEA-171D-4571-8D9D-9B9579A6C9DA}" srcId="{0C454FC1-D992-4CFB-92DA-E3D20A18B064}" destId="{725595E3-B84B-4333-B532-666D10B17C73}" srcOrd="0" destOrd="0" parTransId="{524392D7-8C61-4B20-9E30-E79DAFEF03F9}" sibTransId="{51570D17-D1C6-4D27-B46C-367FBDA1AEFB}"/>
    <dgm:cxn modelId="{18DB0BF6-2E3C-47A2-8D72-1C9C98F3715D}" srcId="{0C454FC1-D992-4CFB-92DA-E3D20A18B064}" destId="{50A0548C-34DD-41D3-9301-1BEF74A81C74}" srcOrd="4" destOrd="0" parTransId="{50A7EBAA-CB6B-48BA-B331-B7409744A527}" sibTransId="{3AEAFD59-2B07-45E4-84BF-92D9B884171B}"/>
    <dgm:cxn modelId="{7B10D43F-CA83-4826-B7E4-C1003EAD028E}" type="presOf" srcId="{ADD7E602-7450-42DA-8856-40DCCC63120E}" destId="{6BB31792-81F0-43E0-A186-A781139798CA}" srcOrd="0" destOrd="0" presId="urn:microsoft.com/office/officeart/2008/layout/VerticalCurvedList"/>
    <dgm:cxn modelId="{C8C7E278-594C-4993-B21F-46058E72C1D0}" srcId="{0C454FC1-D992-4CFB-92DA-E3D20A18B064}" destId="{14DB05CB-E081-4206-9249-55BBDDFD21A6}" srcOrd="1" destOrd="0" parTransId="{8329DB22-33A4-4D9D-BD21-94E28F846291}" sibTransId="{70D18BB7-E636-4FDC-B205-404609786416}"/>
    <dgm:cxn modelId="{B7DF8E16-267A-4470-905E-D872A9EA7906}" type="presOf" srcId="{CE027F3D-5E9B-4B15-9EE1-AC9F29922D88}" destId="{EFF41C9E-D4DB-4068-8081-43E57D34078B}" srcOrd="0" destOrd="0" presId="urn:microsoft.com/office/officeart/2008/layout/VerticalCurvedList"/>
    <dgm:cxn modelId="{F2CA2011-7409-49C8-841C-B00A8E2F0A0C}" srcId="{0C454FC1-D992-4CFB-92DA-E3D20A18B064}" destId="{CE027F3D-5E9B-4B15-9EE1-AC9F29922D88}" srcOrd="5" destOrd="0" parTransId="{5EB5F232-2C99-4222-9728-A9B5EBF52567}" sibTransId="{F1FFD73E-5E81-4858-9F53-0B0E07C44E42}"/>
    <dgm:cxn modelId="{511284B6-1BF3-4315-964C-93D3C0A8FA4B}" type="presOf" srcId="{50A0548C-34DD-41D3-9301-1BEF74A81C74}" destId="{BA4B54AB-1551-4F63-BF5F-EF3391B5D9F5}" srcOrd="0" destOrd="0" presId="urn:microsoft.com/office/officeart/2008/layout/VerticalCurvedList"/>
    <dgm:cxn modelId="{722C6544-3B0E-4525-ADFB-7F9564B35DED}" type="presOf" srcId="{0C454FC1-D992-4CFB-92DA-E3D20A18B064}" destId="{1A2ADAB0-9745-47EF-8527-2FF879F24E39}" srcOrd="0" destOrd="0" presId="urn:microsoft.com/office/officeart/2008/layout/VerticalCurvedList"/>
    <dgm:cxn modelId="{30F1C10D-4D74-48DB-AD15-312A5F188115}" type="presOf" srcId="{51570D17-D1C6-4D27-B46C-367FBDA1AEFB}" destId="{87696666-6C19-4969-864E-731A2AE3F1F2}" srcOrd="0" destOrd="0" presId="urn:microsoft.com/office/officeart/2008/layout/VerticalCurvedList"/>
    <dgm:cxn modelId="{C9D78339-60D7-4706-9015-E860F8396140}" type="presOf" srcId="{14DB05CB-E081-4206-9249-55BBDDFD21A6}" destId="{9A9A4DB1-CABB-4687-90FB-47BD26E20172}" srcOrd="0" destOrd="0" presId="urn:microsoft.com/office/officeart/2008/layout/VerticalCurvedList"/>
    <dgm:cxn modelId="{F4559B99-2C7C-4CCE-B98E-D70C80C39CFE}" srcId="{0C454FC1-D992-4CFB-92DA-E3D20A18B064}" destId="{F95EEC68-2F73-4B24-B313-32113C6A922F}" srcOrd="2" destOrd="0" parTransId="{A1E0DDC8-C5C4-46BC-AB11-8861AC2418D9}" sibTransId="{F96230CC-63BC-4FBD-B4E5-45402E345FC5}"/>
    <dgm:cxn modelId="{BFC8F9E7-6333-4EBA-B3BC-E081DC97FBF2}" type="presOf" srcId="{725595E3-B84B-4333-B532-666D10B17C73}" destId="{674AC816-5082-4EBD-9BE8-577826DD864F}" srcOrd="0" destOrd="0" presId="urn:microsoft.com/office/officeart/2008/layout/VerticalCurvedList"/>
    <dgm:cxn modelId="{608B89EE-06E2-4B5F-BBE6-D82872552312}" type="presParOf" srcId="{1A2ADAB0-9745-47EF-8527-2FF879F24E39}" destId="{3F577ED7-6A7B-4607-923E-393918CC04B6}" srcOrd="0" destOrd="0" presId="urn:microsoft.com/office/officeart/2008/layout/VerticalCurvedList"/>
    <dgm:cxn modelId="{57C4EE96-323F-4F8D-916A-37FD13C075B2}" type="presParOf" srcId="{3F577ED7-6A7B-4607-923E-393918CC04B6}" destId="{A5829703-EA5F-4812-A3B6-11A72B629C11}" srcOrd="0" destOrd="0" presId="urn:microsoft.com/office/officeart/2008/layout/VerticalCurvedList"/>
    <dgm:cxn modelId="{B6717443-D600-4A78-8ADF-43F9C6CECF7B}" type="presParOf" srcId="{A5829703-EA5F-4812-A3B6-11A72B629C11}" destId="{BDD9E5C2-B4BE-43FA-BA3A-14235F17FB18}" srcOrd="0" destOrd="0" presId="urn:microsoft.com/office/officeart/2008/layout/VerticalCurvedList"/>
    <dgm:cxn modelId="{44C2CE39-2719-4A22-BAEF-AA2D40041208}" type="presParOf" srcId="{A5829703-EA5F-4812-A3B6-11A72B629C11}" destId="{87696666-6C19-4969-864E-731A2AE3F1F2}" srcOrd="1" destOrd="0" presId="urn:microsoft.com/office/officeart/2008/layout/VerticalCurvedList"/>
    <dgm:cxn modelId="{AE12CC6C-04D3-4918-80B2-C3E834C2A15E}" type="presParOf" srcId="{A5829703-EA5F-4812-A3B6-11A72B629C11}" destId="{3B674662-30EA-4F7C-9F2E-7A32382687BE}" srcOrd="2" destOrd="0" presId="urn:microsoft.com/office/officeart/2008/layout/VerticalCurvedList"/>
    <dgm:cxn modelId="{3BEE5D2C-B6F6-43E3-84EA-21BAE85FB606}" type="presParOf" srcId="{A5829703-EA5F-4812-A3B6-11A72B629C11}" destId="{C69DDEEE-DC3A-48D6-A92B-73083324C7D9}" srcOrd="3" destOrd="0" presId="urn:microsoft.com/office/officeart/2008/layout/VerticalCurvedList"/>
    <dgm:cxn modelId="{566EC050-C6D3-456C-B1A9-8956763D0BCF}" type="presParOf" srcId="{3F577ED7-6A7B-4607-923E-393918CC04B6}" destId="{674AC816-5082-4EBD-9BE8-577826DD864F}" srcOrd="1" destOrd="0" presId="urn:microsoft.com/office/officeart/2008/layout/VerticalCurvedList"/>
    <dgm:cxn modelId="{CB2DE1B3-6308-463D-A70F-99CF0BFFF480}" type="presParOf" srcId="{3F577ED7-6A7B-4607-923E-393918CC04B6}" destId="{301DDE1B-5F91-4F03-ABB2-039E8CDC2FBC}" srcOrd="2" destOrd="0" presId="urn:microsoft.com/office/officeart/2008/layout/VerticalCurvedList"/>
    <dgm:cxn modelId="{06DB388B-AA1F-424F-B10E-593C62314AF7}" type="presParOf" srcId="{301DDE1B-5F91-4F03-ABB2-039E8CDC2FBC}" destId="{01630FA0-8712-4F39-993D-A2312C163690}" srcOrd="0" destOrd="0" presId="urn:microsoft.com/office/officeart/2008/layout/VerticalCurvedList"/>
    <dgm:cxn modelId="{8A488DAB-0503-4D45-9DDC-EE3749DE425A}" type="presParOf" srcId="{3F577ED7-6A7B-4607-923E-393918CC04B6}" destId="{9A9A4DB1-CABB-4687-90FB-47BD26E20172}" srcOrd="3" destOrd="0" presId="urn:microsoft.com/office/officeart/2008/layout/VerticalCurvedList"/>
    <dgm:cxn modelId="{430F6E1A-0D19-45FD-8851-FA2EA7E59EED}" type="presParOf" srcId="{3F577ED7-6A7B-4607-923E-393918CC04B6}" destId="{6BDD2D52-59D3-459D-9165-B2AB86E1BB72}" srcOrd="4" destOrd="0" presId="urn:microsoft.com/office/officeart/2008/layout/VerticalCurvedList"/>
    <dgm:cxn modelId="{659DF6FB-116F-4912-B014-35A14B9DDA06}" type="presParOf" srcId="{6BDD2D52-59D3-459D-9165-B2AB86E1BB72}" destId="{4DA388A2-0D24-4640-B89A-155B33C322E3}" srcOrd="0" destOrd="0" presId="urn:microsoft.com/office/officeart/2008/layout/VerticalCurvedList"/>
    <dgm:cxn modelId="{03356587-2784-4AFB-8D35-F479A55EC444}" type="presParOf" srcId="{3F577ED7-6A7B-4607-923E-393918CC04B6}" destId="{D96D3EC4-B635-48A9-9D6D-0D8D27E5ADEC}" srcOrd="5" destOrd="0" presId="urn:microsoft.com/office/officeart/2008/layout/VerticalCurvedList"/>
    <dgm:cxn modelId="{91B8102A-AA8C-40F0-8C46-EABB27DFD4EE}" type="presParOf" srcId="{3F577ED7-6A7B-4607-923E-393918CC04B6}" destId="{697DA899-C252-407B-8466-15F6D006FB39}" srcOrd="6" destOrd="0" presId="urn:microsoft.com/office/officeart/2008/layout/VerticalCurvedList"/>
    <dgm:cxn modelId="{02DF6659-74F9-4A69-AD01-1BF407C390F9}" type="presParOf" srcId="{697DA899-C252-407B-8466-15F6D006FB39}" destId="{8177B9EC-978A-439D-9484-C68DA997DC5D}" srcOrd="0" destOrd="0" presId="urn:microsoft.com/office/officeart/2008/layout/VerticalCurvedList"/>
    <dgm:cxn modelId="{6B31E436-679A-4A1A-BB4E-9C73CB92C757}" type="presParOf" srcId="{3F577ED7-6A7B-4607-923E-393918CC04B6}" destId="{6BB31792-81F0-43E0-A186-A781139798CA}" srcOrd="7" destOrd="0" presId="urn:microsoft.com/office/officeart/2008/layout/VerticalCurvedList"/>
    <dgm:cxn modelId="{D1B4B1E3-63F4-42D7-A6BB-891935741BB1}" type="presParOf" srcId="{3F577ED7-6A7B-4607-923E-393918CC04B6}" destId="{35404B24-B416-4BDB-A633-929EAC38619E}" srcOrd="8" destOrd="0" presId="urn:microsoft.com/office/officeart/2008/layout/VerticalCurvedList"/>
    <dgm:cxn modelId="{E1F4D176-EB36-434B-962C-44D317D61F6A}" type="presParOf" srcId="{35404B24-B416-4BDB-A633-929EAC38619E}" destId="{E49B0AA8-6886-423A-BEA5-5A0824128D76}" srcOrd="0" destOrd="0" presId="urn:microsoft.com/office/officeart/2008/layout/VerticalCurvedList"/>
    <dgm:cxn modelId="{1D5FD561-999B-4577-BAB1-D503A7325810}" type="presParOf" srcId="{3F577ED7-6A7B-4607-923E-393918CC04B6}" destId="{BA4B54AB-1551-4F63-BF5F-EF3391B5D9F5}" srcOrd="9" destOrd="0" presId="urn:microsoft.com/office/officeart/2008/layout/VerticalCurvedList"/>
    <dgm:cxn modelId="{327B4BD6-8C64-48C4-B472-E98DC1E2EE83}" type="presParOf" srcId="{3F577ED7-6A7B-4607-923E-393918CC04B6}" destId="{31FE9BE7-382F-4ACB-BF7E-889DF609F039}" srcOrd="10" destOrd="0" presId="urn:microsoft.com/office/officeart/2008/layout/VerticalCurvedList"/>
    <dgm:cxn modelId="{F11E0462-DA4C-41F1-95FE-627B4EB567C1}" type="presParOf" srcId="{31FE9BE7-382F-4ACB-BF7E-889DF609F039}" destId="{A3C16A2D-4D54-411D-8433-14E7EC37617A}" srcOrd="0" destOrd="0" presId="urn:microsoft.com/office/officeart/2008/layout/VerticalCurvedList"/>
    <dgm:cxn modelId="{D79F4B4E-40D5-4D12-B3E0-E87504E48F21}" type="presParOf" srcId="{3F577ED7-6A7B-4607-923E-393918CC04B6}" destId="{EFF41C9E-D4DB-4068-8081-43E57D34078B}" srcOrd="11" destOrd="0" presId="urn:microsoft.com/office/officeart/2008/layout/VerticalCurvedList"/>
    <dgm:cxn modelId="{826362FF-49E1-4059-9FED-A78EA2B5CD36}" type="presParOf" srcId="{3F577ED7-6A7B-4607-923E-393918CC04B6}" destId="{D4358631-9532-4630-A204-AAB2FD1870EC}" srcOrd="12" destOrd="0" presId="urn:microsoft.com/office/officeart/2008/layout/VerticalCurvedList"/>
    <dgm:cxn modelId="{5CCC2D56-FA4E-47F0-8DB9-680A4765B21D}" type="presParOf" srcId="{D4358631-9532-4630-A204-AAB2FD1870EC}" destId="{6B3EDAAC-2290-4EAE-ABDE-23A9FE20F81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FDD95-0927-4995-837B-592365FDEA15}" type="doc">
      <dgm:prSet loTypeId="urn:microsoft.com/office/officeart/2005/8/layout/gear1" loCatId="process" qsTypeId="urn:microsoft.com/office/officeart/2005/8/quickstyle/simple5" qsCatId="simple" csTypeId="urn:microsoft.com/office/officeart/2005/8/colors/accent1_2" csCatId="accent1" phldr="1"/>
      <dgm:spPr/>
    </dgm:pt>
    <dgm:pt modelId="{978AF27E-A1FB-4198-9B02-894FD81A3FE9}">
      <dgm:prSet phldrT="[Text]"/>
      <dgm:spPr>
        <a:solidFill>
          <a:srgbClr val="00B0F0"/>
        </a:solidFill>
      </dgm:spPr>
      <dgm:t>
        <a:bodyPr/>
        <a:lstStyle/>
        <a:p>
          <a:r>
            <a:rPr lang="en-US" dirty="0" smtClean="0">
              <a:solidFill>
                <a:schemeClr val="tx1"/>
              </a:solidFill>
            </a:rPr>
            <a:t>Vessel name </a:t>
          </a:r>
          <a:endParaRPr lang="en-US" dirty="0">
            <a:solidFill>
              <a:schemeClr val="tx1"/>
            </a:solidFill>
          </a:endParaRPr>
        </a:p>
      </dgm:t>
    </dgm:pt>
    <dgm:pt modelId="{A1904738-F753-4DC6-9951-E0169F691EFC}" type="parTrans" cxnId="{5740914B-57AA-4E71-8D1F-CAB0F9BC46A8}">
      <dgm:prSet/>
      <dgm:spPr/>
      <dgm:t>
        <a:bodyPr/>
        <a:lstStyle/>
        <a:p>
          <a:endParaRPr lang="en-US">
            <a:solidFill>
              <a:schemeClr val="tx1"/>
            </a:solidFill>
          </a:endParaRPr>
        </a:p>
      </dgm:t>
    </dgm:pt>
    <dgm:pt modelId="{7A5EE8B6-5D71-4577-A3D8-9824A8E73FC6}" type="sibTrans" cxnId="{5740914B-57AA-4E71-8D1F-CAB0F9BC46A8}">
      <dgm:prSet/>
      <dgm:spPr/>
      <dgm:t>
        <a:bodyPr/>
        <a:lstStyle/>
        <a:p>
          <a:endParaRPr lang="en-US">
            <a:solidFill>
              <a:schemeClr val="tx1"/>
            </a:solidFill>
          </a:endParaRPr>
        </a:p>
      </dgm:t>
    </dgm:pt>
    <dgm:pt modelId="{433FD5FC-7305-4BEF-890F-84B16296BA2C}">
      <dgm:prSet phldrT="[Text]"/>
      <dgm:spPr>
        <a:solidFill>
          <a:srgbClr val="FFC000"/>
        </a:solidFill>
      </dgm:spPr>
      <dgm:t>
        <a:bodyPr/>
        <a:lstStyle/>
        <a:p>
          <a:r>
            <a:rPr lang="en-US" dirty="0" smtClean="0">
              <a:solidFill>
                <a:schemeClr val="tx1"/>
              </a:solidFill>
            </a:rPr>
            <a:t>ENGINE NUMBER</a:t>
          </a:r>
          <a:endParaRPr lang="en-US" dirty="0">
            <a:solidFill>
              <a:schemeClr val="tx1"/>
            </a:solidFill>
          </a:endParaRPr>
        </a:p>
      </dgm:t>
    </dgm:pt>
    <dgm:pt modelId="{EFEFF533-82E9-444E-92E8-C957EC67B8D8}" type="parTrans" cxnId="{98BDF025-9130-434F-AD25-36865D213B7E}">
      <dgm:prSet/>
      <dgm:spPr/>
      <dgm:t>
        <a:bodyPr/>
        <a:lstStyle/>
        <a:p>
          <a:endParaRPr lang="en-US">
            <a:solidFill>
              <a:schemeClr val="tx1"/>
            </a:solidFill>
          </a:endParaRPr>
        </a:p>
      </dgm:t>
    </dgm:pt>
    <dgm:pt modelId="{8BB1873B-4C22-4D0A-9DAA-4AA5D6EFF256}" type="sibTrans" cxnId="{98BDF025-9130-434F-AD25-36865D213B7E}">
      <dgm:prSet/>
      <dgm:spPr/>
      <dgm:t>
        <a:bodyPr/>
        <a:lstStyle/>
        <a:p>
          <a:endParaRPr lang="en-US">
            <a:solidFill>
              <a:schemeClr val="tx1"/>
            </a:solidFill>
          </a:endParaRPr>
        </a:p>
      </dgm:t>
    </dgm:pt>
    <dgm:pt modelId="{76D9180C-8722-476E-9EE1-8C7D47607E1D}">
      <dgm:prSet phldrT="[Text]"/>
      <dgm:spPr>
        <a:solidFill>
          <a:schemeClr val="accent3">
            <a:lumMod val="60000"/>
            <a:lumOff val="40000"/>
          </a:schemeClr>
        </a:solidFill>
      </dgm:spPr>
      <dgm:t>
        <a:bodyPr/>
        <a:lstStyle/>
        <a:p>
          <a:r>
            <a:rPr lang="en-US" dirty="0" smtClean="0">
              <a:solidFill>
                <a:schemeClr val="tx1"/>
              </a:solidFill>
            </a:rPr>
            <a:t>RC/LC</a:t>
          </a:r>
          <a:endParaRPr lang="en-US" dirty="0">
            <a:solidFill>
              <a:schemeClr val="tx1"/>
            </a:solidFill>
          </a:endParaRPr>
        </a:p>
      </dgm:t>
    </dgm:pt>
    <dgm:pt modelId="{5A414B97-4950-47E0-A2A8-21D663ACED29}" type="parTrans" cxnId="{72EF2A0A-30CB-4DEC-9971-32F8C13E9E8A}">
      <dgm:prSet/>
      <dgm:spPr/>
      <dgm:t>
        <a:bodyPr/>
        <a:lstStyle/>
        <a:p>
          <a:endParaRPr lang="en-US">
            <a:solidFill>
              <a:schemeClr val="tx1"/>
            </a:solidFill>
          </a:endParaRPr>
        </a:p>
      </dgm:t>
    </dgm:pt>
    <dgm:pt modelId="{2695AB05-7E76-4B59-83BC-D28A037E258A}" type="sibTrans" cxnId="{72EF2A0A-30CB-4DEC-9971-32F8C13E9E8A}">
      <dgm:prSet/>
      <dgm:spPr/>
      <dgm:t>
        <a:bodyPr/>
        <a:lstStyle/>
        <a:p>
          <a:endParaRPr lang="en-US">
            <a:solidFill>
              <a:schemeClr val="tx1"/>
            </a:solidFill>
          </a:endParaRPr>
        </a:p>
      </dgm:t>
    </dgm:pt>
    <dgm:pt modelId="{244FF307-B3A4-45B8-9669-62B26737C66B}" type="pres">
      <dgm:prSet presAssocID="{2CBFDD95-0927-4995-837B-592365FDEA15}" presName="composite" presStyleCnt="0">
        <dgm:presLayoutVars>
          <dgm:chMax val="3"/>
          <dgm:animLvl val="lvl"/>
          <dgm:resizeHandles val="exact"/>
        </dgm:presLayoutVars>
      </dgm:prSet>
      <dgm:spPr/>
    </dgm:pt>
    <dgm:pt modelId="{374DA6E6-F5BB-4C8F-A69B-10596E99146E}" type="pres">
      <dgm:prSet presAssocID="{978AF27E-A1FB-4198-9B02-894FD81A3FE9}" presName="gear1" presStyleLbl="node1" presStyleIdx="0" presStyleCnt="3" custScaleY="70455" custLinFactNeighborX="39773">
        <dgm:presLayoutVars>
          <dgm:chMax val="1"/>
          <dgm:bulletEnabled val="1"/>
        </dgm:presLayoutVars>
      </dgm:prSet>
      <dgm:spPr/>
      <dgm:t>
        <a:bodyPr/>
        <a:lstStyle/>
        <a:p>
          <a:endParaRPr lang="en-US"/>
        </a:p>
      </dgm:t>
    </dgm:pt>
    <dgm:pt modelId="{E2FCB2EC-D3F0-4297-9894-A67186733B82}" type="pres">
      <dgm:prSet presAssocID="{978AF27E-A1FB-4198-9B02-894FD81A3FE9}" presName="gear1srcNode" presStyleLbl="node1" presStyleIdx="0" presStyleCnt="3"/>
      <dgm:spPr/>
      <dgm:t>
        <a:bodyPr/>
        <a:lstStyle/>
        <a:p>
          <a:endParaRPr lang="en-US"/>
        </a:p>
      </dgm:t>
    </dgm:pt>
    <dgm:pt modelId="{7C82239C-EFF7-4592-8FB6-A293E4216A01}" type="pres">
      <dgm:prSet presAssocID="{978AF27E-A1FB-4198-9B02-894FD81A3FE9}" presName="gear1dstNode" presStyleLbl="node1" presStyleIdx="0" presStyleCnt="3"/>
      <dgm:spPr/>
      <dgm:t>
        <a:bodyPr/>
        <a:lstStyle/>
        <a:p>
          <a:endParaRPr lang="en-US"/>
        </a:p>
      </dgm:t>
    </dgm:pt>
    <dgm:pt modelId="{F000102B-B438-467D-A505-E5A9B3317677}" type="pres">
      <dgm:prSet presAssocID="{433FD5FC-7305-4BEF-890F-84B16296BA2C}" presName="gear2" presStyleLbl="node1" presStyleIdx="1" presStyleCnt="3" custLinFactNeighborX="39375" custLinFactNeighborY="7500">
        <dgm:presLayoutVars>
          <dgm:chMax val="1"/>
          <dgm:bulletEnabled val="1"/>
        </dgm:presLayoutVars>
      </dgm:prSet>
      <dgm:spPr/>
      <dgm:t>
        <a:bodyPr/>
        <a:lstStyle/>
        <a:p>
          <a:endParaRPr lang="en-US"/>
        </a:p>
      </dgm:t>
    </dgm:pt>
    <dgm:pt modelId="{543C0348-5003-482E-B038-9E67304C14EF}" type="pres">
      <dgm:prSet presAssocID="{433FD5FC-7305-4BEF-890F-84B16296BA2C}" presName="gear2srcNode" presStyleLbl="node1" presStyleIdx="1" presStyleCnt="3"/>
      <dgm:spPr/>
      <dgm:t>
        <a:bodyPr/>
        <a:lstStyle/>
        <a:p>
          <a:endParaRPr lang="en-US"/>
        </a:p>
      </dgm:t>
    </dgm:pt>
    <dgm:pt modelId="{6D013957-9CC0-420C-8569-9158E58BAACD}" type="pres">
      <dgm:prSet presAssocID="{433FD5FC-7305-4BEF-890F-84B16296BA2C}" presName="gear2dstNode" presStyleLbl="node1" presStyleIdx="1" presStyleCnt="3"/>
      <dgm:spPr/>
      <dgm:t>
        <a:bodyPr/>
        <a:lstStyle/>
        <a:p>
          <a:endParaRPr lang="en-US"/>
        </a:p>
      </dgm:t>
    </dgm:pt>
    <dgm:pt modelId="{ED285E39-A933-4E50-ACED-C5D41FBEF884}" type="pres">
      <dgm:prSet presAssocID="{76D9180C-8722-476E-9EE1-8C7D47607E1D}" presName="gear3" presStyleLbl="node1" presStyleIdx="2" presStyleCnt="3" custLinFactNeighborX="50260"/>
      <dgm:spPr/>
      <dgm:t>
        <a:bodyPr/>
        <a:lstStyle/>
        <a:p>
          <a:endParaRPr lang="en-US"/>
        </a:p>
      </dgm:t>
    </dgm:pt>
    <dgm:pt modelId="{4A9A48B0-D52B-4A4E-9A99-B6153A4D7D97}" type="pres">
      <dgm:prSet presAssocID="{76D9180C-8722-476E-9EE1-8C7D47607E1D}" presName="gear3tx" presStyleLbl="node1" presStyleIdx="2" presStyleCnt="3">
        <dgm:presLayoutVars>
          <dgm:chMax val="1"/>
          <dgm:bulletEnabled val="1"/>
        </dgm:presLayoutVars>
      </dgm:prSet>
      <dgm:spPr/>
      <dgm:t>
        <a:bodyPr/>
        <a:lstStyle/>
        <a:p>
          <a:endParaRPr lang="en-US"/>
        </a:p>
      </dgm:t>
    </dgm:pt>
    <dgm:pt modelId="{F7FC190C-648A-4DE3-B634-CD08787336B9}" type="pres">
      <dgm:prSet presAssocID="{76D9180C-8722-476E-9EE1-8C7D47607E1D}" presName="gear3srcNode" presStyleLbl="node1" presStyleIdx="2" presStyleCnt="3"/>
      <dgm:spPr/>
      <dgm:t>
        <a:bodyPr/>
        <a:lstStyle/>
        <a:p>
          <a:endParaRPr lang="en-US"/>
        </a:p>
      </dgm:t>
    </dgm:pt>
    <dgm:pt modelId="{C8194F90-4E4F-44CE-B5DD-3986251F75EA}" type="pres">
      <dgm:prSet presAssocID="{76D9180C-8722-476E-9EE1-8C7D47607E1D}" presName="gear3dstNode" presStyleLbl="node1" presStyleIdx="2" presStyleCnt="3"/>
      <dgm:spPr/>
      <dgm:t>
        <a:bodyPr/>
        <a:lstStyle/>
        <a:p>
          <a:endParaRPr lang="en-US"/>
        </a:p>
      </dgm:t>
    </dgm:pt>
    <dgm:pt modelId="{541627B7-3EEA-4784-AE22-1A51FC4DE3F5}" type="pres">
      <dgm:prSet presAssocID="{7A5EE8B6-5D71-4577-A3D8-9824A8E73FC6}" presName="connector1" presStyleLbl="sibTrans2D1" presStyleIdx="0" presStyleCnt="3" custLinFactNeighborX="-8029" custLinFactNeighborY="9425"/>
      <dgm:spPr/>
      <dgm:t>
        <a:bodyPr/>
        <a:lstStyle/>
        <a:p>
          <a:endParaRPr lang="en-US"/>
        </a:p>
      </dgm:t>
    </dgm:pt>
    <dgm:pt modelId="{E8AC9D22-83AB-47A0-98D7-E1FA73D3E170}" type="pres">
      <dgm:prSet presAssocID="{8BB1873B-4C22-4D0A-9DAA-4AA5D6EFF256}" presName="connector2" presStyleLbl="sibTrans2D1" presStyleIdx="1" presStyleCnt="3" custLinFactNeighborX="28952"/>
      <dgm:spPr/>
      <dgm:t>
        <a:bodyPr/>
        <a:lstStyle/>
        <a:p>
          <a:endParaRPr lang="en-US"/>
        </a:p>
      </dgm:t>
    </dgm:pt>
    <dgm:pt modelId="{D6B9D43E-768C-4B3E-97CC-3C9889462A41}" type="pres">
      <dgm:prSet presAssocID="{2695AB05-7E76-4B59-83BC-D28A037E258A}" presName="connector3" presStyleLbl="sibTrans2D1" presStyleIdx="2" presStyleCnt="3" custLinFactNeighborX="44898" custLinFactNeighborY="-4313"/>
      <dgm:spPr/>
      <dgm:t>
        <a:bodyPr/>
        <a:lstStyle/>
        <a:p>
          <a:endParaRPr lang="en-US"/>
        </a:p>
      </dgm:t>
    </dgm:pt>
  </dgm:ptLst>
  <dgm:cxnLst>
    <dgm:cxn modelId="{98BDF025-9130-434F-AD25-36865D213B7E}" srcId="{2CBFDD95-0927-4995-837B-592365FDEA15}" destId="{433FD5FC-7305-4BEF-890F-84B16296BA2C}" srcOrd="1" destOrd="0" parTransId="{EFEFF533-82E9-444E-92E8-C957EC67B8D8}" sibTransId="{8BB1873B-4C22-4D0A-9DAA-4AA5D6EFF256}"/>
    <dgm:cxn modelId="{8725C01A-A575-4A13-A00B-7E54A07ADE17}" type="presOf" srcId="{978AF27E-A1FB-4198-9B02-894FD81A3FE9}" destId="{7C82239C-EFF7-4592-8FB6-A293E4216A01}" srcOrd="2" destOrd="0" presId="urn:microsoft.com/office/officeart/2005/8/layout/gear1"/>
    <dgm:cxn modelId="{24652584-485F-4276-AF4C-5535B795A9E1}" type="presOf" srcId="{2CBFDD95-0927-4995-837B-592365FDEA15}" destId="{244FF307-B3A4-45B8-9669-62B26737C66B}" srcOrd="0" destOrd="0" presId="urn:microsoft.com/office/officeart/2005/8/layout/gear1"/>
    <dgm:cxn modelId="{8BD3A936-955A-4074-820C-6357520C7E18}" type="presOf" srcId="{2695AB05-7E76-4B59-83BC-D28A037E258A}" destId="{D6B9D43E-768C-4B3E-97CC-3C9889462A41}" srcOrd="0" destOrd="0" presId="urn:microsoft.com/office/officeart/2005/8/layout/gear1"/>
    <dgm:cxn modelId="{8C52F732-5115-4054-9628-236FB3BA7D21}" type="presOf" srcId="{433FD5FC-7305-4BEF-890F-84B16296BA2C}" destId="{6D013957-9CC0-420C-8569-9158E58BAACD}" srcOrd="2" destOrd="0" presId="urn:microsoft.com/office/officeart/2005/8/layout/gear1"/>
    <dgm:cxn modelId="{72EF2A0A-30CB-4DEC-9971-32F8C13E9E8A}" srcId="{2CBFDD95-0927-4995-837B-592365FDEA15}" destId="{76D9180C-8722-476E-9EE1-8C7D47607E1D}" srcOrd="2" destOrd="0" parTransId="{5A414B97-4950-47E0-A2A8-21D663ACED29}" sibTransId="{2695AB05-7E76-4B59-83BC-D28A037E258A}"/>
    <dgm:cxn modelId="{4177E607-DE48-4BA6-85EB-2A2239304F16}" type="presOf" srcId="{8BB1873B-4C22-4D0A-9DAA-4AA5D6EFF256}" destId="{E8AC9D22-83AB-47A0-98D7-E1FA73D3E170}" srcOrd="0" destOrd="0" presId="urn:microsoft.com/office/officeart/2005/8/layout/gear1"/>
    <dgm:cxn modelId="{DB88B4AB-EB46-4C44-BDFA-DD1AFFB0ACBD}" type="presOf" srcId="{7A5EE8B6-5D71-4577-A3D8-9824A8E73FC6}" destId="{541627B7-3EEA-4784-AE22-1A51FC4DE3F5}" srcOrd="0" destOrd="0" presId="urn:microsoft.com/office/officeart/2005/8/layout/gear1"/>
    <dgm:cxn modelId="{9DA08255-0DC6-42BC-8DC9-854E94415313}" type="presOf" srcId="{978AF27E-A1FB-4198-9B02-894FD81A3FE9}" destId="{E2FCB2EC-D3F0-4297-9894-A67186733B82}" srcOrd="1" destOrd="0" presId="urn:microsoft.com/office/officeart/2005/8/layout/gear1"/>
    <dgm:cxn modelId="{8F19CAE4-A575-4E37-AC84-122EA90D4071}" type="presOf" srcId="{76D9180C-8722-476E-9EE1-8C7D47607E1D}" destId="{F7FC190C-648A-4DE3-B634-CD08787336B9}" srcOrd="2" destOrd="0" presId="urn:microsoft.com/office/officeart/2005/8/layout/gear1"/>
    <dgm:cxn modelId="{0F83555E-DF1B-4CFD-961E-9EA3B0DAB184}" type="presOf" srcId="{76D9180C-8722-476E-9EE1-8C7D47607E1D}" destId="{ED285E39-A933-4E50-ACED-C5D41FBEF884}" srcOrd="0" destOrd="0" presId="urn:microsoft.com/office/officeart/2005/8/layout/gear1"/>
    <dgm:cxn modelId="{521FE778-0FDA-47AA-9EED-9367BDB0AFA7}" type="presOf" srcId="{433FD5FC-7305-4BEF-890F-84B16296BA2C}" destId="{F000102B-B438-467D-A505-E5A9B3317677}" srcOrd="0" destOrd="0" presId="urn:microsoft.com/office/officeart/2005/8/layout/gear1"/>
    <dgm:cxn modelId="{5F74DDA9-615F-4DB1-9717-359A7E49040C}" type="presOf" srcId="{433FD5FC-7305-4BEF-890F-84B16296BA2C}" destId="{543C0348-5003-482E-B038-9E67304C14EF}" srcOrd="1" destOrd="0" presId="urn:microsoft.com/office/officeart/2005/8/layout/gear1"/>
    <dgm:cxn modelId="{5740914B-57AA-4E71-8D1F-CAB0F9BC46A8}" srcId="{2CBFDD95-0927-4995-837B-592365FDEA15}" destId="{978AF27E-A1FB-4198-9B02-894FD81A3FE9}" srcOrd="0" destOrd="0" parTransId="{A1904738-F753-4DC6-9951-E0169F691EFC}" sibTransId="{7A5EE8B6-5D71-4577-A3D8-9824A8E73FC6}"/>
    <dgm:cxn modelId="{8779C420-55D3-48C6-AE65-31C2D611AB3A}" type="presOf" srcId="{76D9180C-8722-476E-9EE1-8C7D47607E1D}" destId="{C8194F90-4E4F-44CE-B5DD-3986251F75EA}" srcOrd="3" destOrd="0" presId="urn:microsoft.com/office/officeart/2005/8/layout/gear1"/>
    <dgm:cxn modelId="{35E43177-8FA9-4138-B02B-5324FD3268FB}" type="presOf" srcId="{978AF27E-A1FB-4198-9B02-894FD81A3FE9}" destId="{374DA6E6-F5BB-4C8F-A69B-10596E99146E}" srcOrd="0" destOrd="0" presId="urn:microsoft.com/office/officeart/2005/8/layout/gear1"/>
    <dgm:cxn modelId="{01DD3554-76CD-47F0-AAAD-EF002C8FFFF4}" type="presOf" srcId="{76D9180C-8722-476E-9EE1-8C7D47607E1D}" destId="{4A9A48B0-D52B-4A4E-9A99-B6153A4D7D97}" srcOrd="1" destOrd="0" presId="urn:microsoft.com/office/officeart/2005/8/layout/gear1"/>
    <dgm:cxn modelId="{D49F0DBB-E226-4324-88F0-339EB3ED1D6E}" type="presParOf" srcId="{244FF307-B3A4-45B8-9669-62B26737C66B}" destId="{374DA6E6-F5BB-4C8F-A69B-10596E99146E}" srcOrd="0" destOrd="0" presId="urn:microsoft.com/office/officeart/2005/8/layout/gear1"/>
    <dgm:cxn modelId="{C413884E-89DD-4331-8122-785F3044CC8B}" type="presParOf" srcId="{244FF307-B3A4-45B8-9669-62B26737C66B}" destId="{E2FCB2EC-D3F0-4297-9894-A67186733B82}" srcOrd="1" destOrd="0" presId="urn:microsoft.com/office/officeart/2005/8/layout/gear1"/>
    <dgm:cxn modelId="{5284AAD1-849F-4D7D-93A7-7A5D2895531B}" type="presParOf" srcId="{244FF307-B3A4-45B8-9669-62B26737C66B}" destId="{7C82239C-EFF7-4592-8FB6-A293E4216A01}" srcOrd="2" destOrd="0" presId="urn:microsoft.com/office/officeart/2005/8/layout/gear1"/>
    <dgm:cxn modelId="{4ED2DC17-3290-4D7E-AAB6-734CAACBE2E8}" type="presParOf" srcId="{244FF307-B3A4-45B8-9669-62B26737C66B}" destId="{F000102B-B438-467D-A505-E5A9B3317677}" srcOrd="3" destOrd="0" presId="urn:microsoft.com/office/officeart/2005/8/layout/gear1"/>
    <dgm:cxn modelId="{BFB303B0-7398-488F-8ADB-707D76C818A4}" type="presParOf" srcId="{244FF307-B3A4-45B8-9669-62B26737C66B}" destId="{543C0348-5003-482E-B038-9E67304C14EF}" srcOrd="4" destOrd="0" presId="urn:microsoft.com/office/officeart/2005/8/layout/gear1"/>
    <dgm:cxn modelId="{267CF7AE-0A1E-47A8-95F7-56C41191B29A}" type="presParOf" srcId="{244FF307-B3A4-45B8-9669-62B26737C66B}" destId="{6D013957-9CC0-420C-8569-9158E58BAACD}" srcOrd="5" destOrd="0" presId="urn:microsoft.com/office/officeart/2005/8/layout/gear1"/>
    <dgm:cxn modelId="{6AD565CB-3370-40FD-A05C-4859617E05B4}" type="presParOf" srcId="{244FF307-B3A4-45B8-9669-62B26737C66B}" destId="{ED285E39-A933-4E50-ACED-C5D41FBEF884}" srcOrd="6" destOrd="0" presId="urn:microsoft.com/office/officeart/2005/8/layout/gear1"/>
    <dgm:cxn modelId="{E0567EEA-3A06-4A26-9ECD-B77E0FB04D6F}" type="presParOf" srcId="{244FF307-B3A4-45B8-9669-62B26737C66B}" destId="{4A9A48B0-D52B-4A4E-9A99-B6153A4D7D97}" srcOrd="7" destOrd="0" presId="urn:microsoft.com/office/officeart/2005/8/layout/gear1"/>
    <dgm:cxn modelId="{8FCC8B60-01BD-4841-827A-70AE56D36B23}" type="presParOf" srcId="{244FF307-B3A4-45B8-9669-62B26737C66B}" destId="{F7FC190C-648A-4DE3-B634-CD08787336B9}" srcOrd="8" destOrd="0" presId="urn:microsoft.com/office/officeart/2005/8/layout/gear1"/>
    <dgm:cxn modelId="{07AC2A1A-3C71-40B3-9EDC-34FD4E941549}" type="presParOf" srcId="{244FF307-B3A4-45B8-9669-62B26737C66B}" destId="{C8194F90-4E4F-44CE-B5DD-3986251F75EA}" srcOrd="9" destOrd="0" presId="urn:microsoft.com/office/officeart/2005/8/layout/gear1"/>
    <dgm:cxn modelId="{453EEA72-3496-49A1-9DE6-C6CA3998BA55}" type="presParOf" srcId="{244FF307-B3A4-45B8-9669-62B26737C66B}" destId="{541627B7-3EEA-4784-AE22-1A51FC4DE3F5}" srcOrd="10" destOrd="0" presId="urn:microsoft.com/office/officeart/2005/8/layout/gear1"/>
    <dgm:cxn modelId="{4143403F-0643-4628-852A-22EFD1FEBDC7}" type="presParOf" srcId="{244FF307-B3A4-45B8-9669-62B26737C66B}" destId="{E8AC9D22-83AB-47A0-98D7-E1FA73D3E170}" srcOrd="11" destOrd="0" presId="urn:microsoft.com/office/officeart/2005/8/layout/gear1"/>
    <dgm:cxn modelId="{0B3D17C4-4AF0-4CC7-9909-A74CDCFFA04D}" type="presParOf" srcId="{244FF307-B3A4-45B8-9669-62B26737C66B}" destId="{D6B9D43E-768C-4B3E-97CC-3C9889462A4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43737F-54C4-4D93-871E-5D330CED651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N"/>
        </a:p>
      </dgm:t>
    </dgm:pt>
    <dgm:pt modelId="{557C528D-BE2D-4B37-87C8-2045DF516809}">
      <dgm:prSet phldrT="[Text]" custT="1"/>
      <dgm:spPr>
        <a:solidFill>
          <a:srgbClr val="FFFF00"/>
        </a:solidFill>
      </dgm:spPr>
      <dgm:t>
        <a:bodyPr/>
        <a:lstStyle/>
        <a:p>
          <a:r>
            <a:rPr lang="en-US" sz="2000" b="1" dirty="0">
              <a:solidFill>
                <a:schemeClr val="tx1"/>
              </a:solidFill>
            </a:rPr>
            <a:t>Target users </a:t>
          </a:r>
          <a:endParaRPr lang="en-IN" sz="2000" b="1" dirty="0">
            <a:solidFill>
              <a:schemeClr val="tx1"/>
            </a:solidFill>
          </a:endParaRPr>
        </a:p>
      </dgm:t>
    </dgm:pt>
    <dgm:pt modelId="{9B085BFF-A57B-4FB6-9036-878EB583E9A8}" type="parTrans" cxnId="{88B35A2D-A427-478E-BFBA-83271BB59434}">
      <dgm:prSet/>
      <dgm:spPr/>
      <dgm:t>
        <a:bodyPr/>
        <a:lstStyle/>
        <a:p>
          <a:endParaRPr lang="en-IN" sz="1100" b="1">
            <a:solidFill>
              <a:schemeClr val="tx1"/>
            </a:solidFill>
          </a:endParaRPr>
        </a:p>
      </dgm:t>
    </dgm:pt>
    <dgm:pt modelId="{521E6883-6629-4B0D-8961-C4F821D44ACD}" type="sibTrans" cxnId="{88B35A2D-A427-478E-BFBA-83271BB59434}">
      <dgm:prSet/>
      <dgm:spPr/>
      <dgm:t>
        <a:bodyPr/>
        <a:lstStyle/>
        <a:p>
          <a:endParaRPr lang="en-IN" sz="1100" b="1">
            <a:solidFill>
              <a:schemeClr val="tx1"/>
            </a:solidFill>
          </a:endParaRPr>
        </a:p>
      </dgm:t>
    </dgm:pt>
    <dgm:pt modelId="{6C1C6273-4E7A-41CA-8C74-9330FFCA7ABE}">
      <dgm:prSet phldrT="[Text]" custT="1"/>
      <dgm:spPr>
        <a:solidFill>
          <a:srgbClr val="00B050"/>
        </a:solidFill>
      </dgm:spPr>
      <dgm:t>
        <a:bodyPr/>
        <a:lstStyle/>
        <a:p>
          <a:r>
            <a:rPr lang="en-US" sz="2000" b="1" dirty="0">
              <a:solidFill>
                <a:schemeClr val="tx1"/>
              </a:solidFill>
            </a:rPr>
            <a:t>GOI</a:t>
          </a:r>
          <a:endParaRPr lang="en-IN" sz="2000" b="1" dirty="0">
            <a:solidFill>
              <a:schemeClr val="tx1"/>
            </a:solidFill>
          </a:endParaRPr>
        </a:p>
      </dgm:t>
    </dgm:pt>
    <dgm:pt modelId="{B578DAB6-3694-4D18-B78B-DC68C68ECA18}" type="parTrans" cxnId="{E6E53888-E7E3-424B-8211-70B9818B3BB5}">
      <dgm:prSet custT="1"/>
      <dgm:spPr/>
      <dgm:t>
        <a:bodyPr/>
        <a:lstStyle/>
        <a:p>
          <a:endParaRPr lang="en-IN" sz="1100" b="1">
            <a:solidFill>
              <a:schemeClr val="tx1"/>
            </a:solidFill>
          </a:endParaRPr>
        </a:p>
      </dgm:t>
    </dgm:pt>
    <dgm:pt modelId="{CA0E41AA-46A9-4197-ACC0-96FA5CD653BF}" type="sibTrans" cxnId="{E6E53888-E7E3-424B-8211-70B9818B3BB5}">
      <dgm:prSet/>
      <dgm:spPr/>
      <dgm:t>
        <a:bodyPr/>
        <a:lstStyle/>
        <a:p>
          <a:endParaRPr lang="en-IN" sz="1100" b="1">
            <a:solidFill>
              <a:schemeClr val="tx1"/>
            </a:solidFill>
          </a:endParaRPr>
        </a:p>
      </dgm:t>
    </dgm:pt>
    <dgm:pt modelId="{4700F752-B4CF-431D-B37C-24433F688B3B}">
      <dgm:prSet phldrT="[Text]" custT="1"/>
      <dgm:spPr>
        <a:solidFill>
          <a:schemeClr val="accent2">
            <a:lumMod val="60000"/>
            <a:lumOff val="40000"/>
          </a:schemeClr>
        </a:solidFill>
      </dgm:spPr>
      <dgm:t>
        <a:bodyPr/>
        <a:lstStyle/>
        <a:p>
          <a:r>
            <a:rPr lang="en-US" sz="2000" b="1" dirty="0">
              <a:solidFill>
                <a:schemeClr val="tx1"/>
              </a:solidFill>
            </a:rPr>
            <a:t>DGLL</a:t>
          </a:r>
        </a:p>
      </dgm:t>
    </dgm:pt>
    <dgm:pt modelId="{7C94871E-7AEC-4D2B-B27C-0A370782BD26}" type="parTrans" cxnId="{06F1E756-CBC4-422A-BD30-A2B4F75C8D7F}">
      <dgm:prSet custT="1"/>
      <dgm:spPr/>
      <dgm:t>
        <a:bodyPr/>
        <a:lstStyle/>
        <a:p>
          <a:endParaRPr lang="en-IN" sz="1100" b="1">
            <a:solidFill>
              <a:schemeClr val="tx1"/>
            </a:solidFill>
          </a:endParaRPr>
        </a:p>
      </dgm:t>
    </dgm:pt>
    <dgm:pt modelId="{78CBCA9D-6445-4A87-9FA2-06B78F0DCA8A}" type="sibTrans" cxnId="{06F1E756-CBC4-422A-BD30-A2B4F75C8D7F}">
      <dgm:prSet/>
      <dgm:spPr/>
      <dgm:t>
        <a:bodyPr/>
        <a:lstStyle/>
        <a:p>
          <a:endParaRPr lang="en-IN" sz="1100" b="1">
            <a:solidFill>
              <a:schemeClr val="tx1"/>
            </a:solidFill>
          </a:endParaRPr>
        </a:p>
      </dgm:t>
    </dgm:pt>
    <dgm:pt modelId="{2C8F5B9C-E487-4D3B-8200-6C041E3882B3}">
      <dgm:prSet custT="1"/>
      <dgm:spPr>
        <a:solidFill>
          <a:srgbClr val="00B0F0"/>
        </a:solidFill>
      </dgm:spPr>
      <dgm:t>
        <a:bodyPr/>
        <a:lstStyle/>
        <a:p>
          <a:r>
            <a:rPr lang="en-US" sz="2000" b="1" baseline="0" dirty="0">
              <a:solidFill>
                <a:schemeClr val="tx1"/>
              </a:solidFill>
            </a:rPr>
            <a:t>Coast Guard</a:t>
          </a:r>
          <a:endParaRPr lang="en-IN" sz="2000" b="1" baseline="0" dirty="0">
            <a:solidFill>
              <a:schemeClr val="tx1"/>
            </a:solidFill>
          </a:endParaRPr>
        </a:p>
      </dgm:t>
    </dgm:pt>
    <dgm:pt modelId="{40041268-54C2-47BA-8950-1A96F4B594CC}" type="parTrans" cxnId="{999FBCB0-95D5-4C45-9A67-6A90C382A1B6}">
      <dgm:prSet custT="1"/>
      <dgm:spPr/>
      <dgm:t>
        <a:bodyPr/>
        <a:lstStyle/>
        <a:p>
          <a:endParaRPr lang="en-IN" sz="1100" b="1">
            <a:solidFill>
              <a:schemeClr val="tx1"/>
            </a:solidFill>
          </a:endParaRPr>
        </a:p>
      </dgm:t>
    </dgm:pt>
    <dgm:pt modelId="{6063C17F-7853-411E-8DFE-372E0C18CD7A}" type="sibTrans" cxnId="{999FBCB0-95D5-4C45-9A67-6A90C382A1B6}">
      <dgm:prSet/>
      <dgm:spPr/>
      <dgm:t>
        <a:bodyPr/>
        <a:lstStyle/>
        <a:p>
          <a:endParaRPr lang="en-IN" sz="1100" b="1">
            <a:solidFill>
              <a:schemeClr val="tx1"/>
            </a:solidFill>
          </a:endParaRPr>
        </a:p>
      </dgm:t>
    </dgm:pt>
    <dgm:pt modelId="{29E1410A-42D8-426A-B750-83794CFBF1C6}">
      <dgm:prSet custT="1"/>
      <dgm:spPr>
        <a:solidFill>
          <a:schemeClr val="accent2">
            <a:lumMod val="20000"/>
            <a:lumOff val="80000"/>
          </a:schemeClr>
        </a:solidFill>
      </dgm:spPr>
      <dgm:t>
        <a:bodyPr/>
        <a:lstStyle/>
        <a:p>
          <a:r>
            <a:rPr lang="en-US" sz="2000" b="1" dirty="0">
              <a:solidFill>
                <a:schemeClr val="tx1"/>
              </a:solidFill>
            </a:rPr>
            <a:t>NPOL</a:t>
          </a:r>
          <a:r>
            <a:rPr lang="en-US" sz="1100" b="1" dirty="0">
              <a:solidFill>
                <a:schemeClr val="tx1"/>
              </a:solidFill>
            </a:rPr>
            <a:t>  </a:t>
          </a:r>
          <a:endParaRPr lang="en-IN" sz="1100" b="1" dirty="0">
            <a:solidFill>
              <a:schemeClr val="tx1"/>
            </a:solidFill>
          </a:endParaRPr>
        </a:p>
      </dgm:t>
    </dgm:pt>
    <dgm:pt modelId="{957D5C54-ED03-44C6-88F0-711D54E0E3FE}" type="parTrans" cxnId="{B27EB22C-ABF6-4666-BEE1-A794E807FE3B}">
      <dgm:prSet custT="1"/>
      <dgm:spPr/>
      <dgm:t>
        <a:bodyPr/>
        <a:lstStyle/>
        <a:p>
          <a:endParaRPr lang="en-IN" sz="1100" b="1">
            <a:solidFill>
              <a:schemeClr val="tx1"/>
            </a:solidFill>
          </a:endParaRPr>
        </a:p>
      </dgm:t>
    </dgm:pt>
    <dgm:pt modelId="{A0F881D9-1443-47DC-B631-12F61DA2806A}" type="sibTrans" cxnId="{B27EB22C-ABF6-4666-BEE1-A794E807FE3B}">
      <dgm:prSet/>
      <dgm:spPr/>
      <dgm:t>
        <a:bodyPr/>
        <a:lstStyle/>
        <a:p>
          <a:endParaRPr lang="en-IN" sz="1100" b="1">
            <a:solidFill>
              <a:schemeClr val="tx1"/>
            </a:solidFill>
          </a:endParaRPr>
        </a:p>
      </dgm:t>
    </dgm:pt>
    <dgm:pt modelId="{5F99D5FF-F222-4F6E-AFC2-986D7352B8C3}">
      <dgm:prSet custT="1"/>
      <dgm:spPr>
        <a:solidFill>
          <a:srgbClr val="FF8F8F"/>
        </a:solidFill>
      </dgm:spPr>
      <dgm:t>
        <a:bodyPr/>
        <a:lstStyle/>
        <a:p>
          <a:r>
            <a:rPr lang="en-US" sz="2000" b="1" dirty="0">
              <a:solidFill>
                <a:schemeClr val="tx1"/>
              </a:solidFill>
            </a:rPr>
            <a:t>State Govt</a:t>
          </a:r>
        </a:p>
      </dgm:t>
    </dgm:pt>
    <dgm:pt modelId="{BF962BEC-7C47-41E3-93E4-93BDF5296B31}" type="parTrans" cxnId="{15033E05-8870-4006-8C8A-A956684FE942}">
      <dgm:prSet custT="1"/>
      <dgm:spPr/>
      <dgm:t>
        <a:bodyPr/>
        <a:lstStyle/>
        <a:p>
          <a:endParaRPr lang="en-IN" sz="1100" b="1">
            <a:solidFill>
              <a:schemeClr val="tx1"/>
            </a:solidFill>
          </a:endParaRPr>
        </a:p>
      </dgm:t>
    </dgm:pt>
    <dgm:pt modelId="{E88D932C-56CB-425B-8AB5-8BCD356A635B}" type="sibTrans" cxnId="{15033E05-8870-4006-8C8A-A956684FE942}">
      <dgm:prSet/>
      <dgm:spPr/>
      <dgm:t>
        <a:bodyPr/>
        <a:lstStyle/>
        <a:p>
          <a:endParaRPr lang="en-IN" sz="1100" b="1">
            <a:solidFill>
              <a:schemeClr val="tx1"/>
            </a:solidFill>
          </a:endParaRPr>
        </a:p>
      </dgm:t>
    </dgm:pt>
    <dgm:pt modelId="{7F8BE53C-FDD4-4ACC-A071-36661A3BA9CF}">
      <dgm:prSet custT="1"/>
      <dgm:spPr/>
      <dgm:t>
        <a:bodyPr/>
        <a:lstStyle/>
        <a:p>
          <a:r>
            <a:rPr lang="en-US" sz="1600" b="1" dirty="0">
              <a:solidFill>
                <a:schemeClr val="tx1"/>
              </a:solidFill>
            </a:rPr>
            <a:t>Offshore Defence Advisory Group:</a:t>
          </a:r>
        </a:p>
      </dgm:t>
    </dgm:pt>
    <dgm:pt modelId="{9C8EE805-17C2-4177-81BB-69EC890C72ED}" type="parTrans" cxnId="{E16FE679-984B-4296-8E06-7344C80D27BA}">
      <dgm:prSet custT="1"/>
      <dgm:spPr/>
      <dgm:t>
        <a:bodyPr/>
        <a:lstStyle/>
        <a:p>
          <a:endParaRPr lang="en-US" sz="1100" b="1">
            <a:solidFill>
              <a:schemeClr val="tx1"/>
            </a:solidFill>
          </a:endParaRPr>
        </a:p>
      </dgm:t>
    </dgm:pt>
    <dgm:pt modelId="{6FD6A1D4-7370-45B6-8930-62DA260FB802}" type="sibTrans" cxnId="{E16FE679-984B-4296-8E06-7344C80D27BA}">
      <dgm:prSet/>
      <dgm:spPr/>
      <dgm:t>
        <a:bodyPr/>
        <a:lstStyle/>
        <a:p>
          <a:endParaRPr lang="en-US" sz="1100" b="1">
            <a:solidFill>
              <a:schemeClr val="tx1"/>
            </a:solidFill>
          </a:endParaRPr>
        </a:p>
      </dgm:t>
    </dgm:pt>
    <dgm:pt modelId="{EFEC2DD1-4D10-4826-9C38-EFDCF7F2BF98}">
      <dgm:prSet custT="1"/>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dgm:spPr>
      <dgm:t>
        <a:bodyPr/>
        <a:lstStyle/>
        <a:p>
          <a:r>
            <a:rPr lang="en-US" sz="2000" b="1" dirty="0">
              <a:solidFill>
                <a:schemeClr val="tx1"/>
              </a:solidFill>
            </a:rPr>
            <a:t>JOC</a:t>
          </a:r>
          <a:r>
            <a:rPr lang="en-US" sz="1100" b="1" dirty="0">
              <a:solidFill>
                <a:schemeClr val="tx1"/>
              </a:solidFill>
            </a:rPr>
            <a:t> </a:t>
          </a:r>
        </a:p>
      </dgm:t>
    </dgm:pt>
    <dgm:pt modelId="{6C4A4F82-481F-48E8-927B-F5AB39A7BD4D}" type="parTrans" cxnId="{50700BBC-E391-4AB4-AF6B-E935C4FD4230}">
      <dgm:prSet custT="1"/>
      <dgm:spPr/>
      <dgm:t>
        <a:bodyPr/>
        <a:lstStyle/>
        <a:p>
          <a:endParaRPr lang="en-US" sz="1100" b="1">
            <a:solidFill>
              <a:schemeClr val="tx1"/>
            </a:solidFill>
          </a:endParaRPr>
        </a:p>
      </dgm:t>
    </dgm:pt>
    <dgm:pt modelId="{5AAEF176-51B3-452E-8FFA-3618AF2902FF}" type="sibTrans" cxnId="{50700BBC-E391-4AB4-AF6B-E935C4FD4230}">
      <dgm:prSet/>
      <dgm:spPr/>
      <dgm:t>
        <a:bodyPr/>
        <a:lstStyle/>
        <a:p>
          <a:endParaRPr lang="en-US" sz="1100" b="1">
            <a:solidFill>
              <a:schemeClr val="tx1"/>
            </a:solidFill>
          </a:endParaRPr>
        </a:p>
      </dgm:t>
    </dgm:pt>
    <dgm:pt modelId="{D8237181-4CFA-4B1B-BEE1-F92E8B11668E}">
      <dgm:prSet custT="1"/>
      <dgm:spPr>
        <a:solidFill>
          <a:schemeClr val="accent5"/>
        </a:solidFill>
      </dgm:spPr>
      <dgm:t>
        <a:bodyPr/>
        <a:lstStyle/>
        <a:p>
          <a:r>
            <a:rPr lang="en-US" sz="2000" b="1" dirty="0">
              <a:solidFill>
                <a:schemeClr val="tx1"/>
              </a:solidFill>
            </a:rPr>
            <a:t>MOC </a:t>
          </a:r>
        </a:p>
      </dgm:t>
    </dgm:pt>
    <dgm:pt modelId="{90AD23E2-4FE4-4DD5-A2B6-8C2D63860084}" type="parTrans" cxnId="{006DF261-9085-4F42-BEAA-FA64C852DA76}">
      <dgm:prSet custT="1"/>
      <dgm:spPr/>
      <dgm:t>
        <a:bodyPr/>
        <a:lstStyle/>
        <a:p>
          <a:endParaRPr lang="en-US" sz="1100" b="1">
            <a:solidFill>
              <a:schemeClr val="tx1"/>
            </a:solidFill>
          </a:endParaRPr>
        </a:p>
      </dgm:t>
    </dgm:pt>
    <dgm:pt modelId="{758CD4CE-F5CF-499D-89B0-4ECF3E80D4DE}" type="sibTrans" cxnId="{006DF261-9085-4F42-BEAA-FA64C852DA76}">
      <dgm:prSet/>
      <dgm:spPr/>
      <dgm:t>
        <a:bodyPr/>
        <a:lstStyle/>
        <a:p>
          <a:endParaRPr lang="en-US" sz="1100" b="1">
            <a:solidFill>
              <a:schemeClr val="tx1"/>
            </a:solidFill>
          </a:endParaRPr>
        </a:p>
      </dgm:t>
    </dgm:pt>
    <dgm:pt modelId="{9FFE0764-B007-45A9-B84C-337E245A98DC}">
      <dgm:prSet custT="1"/>
      <dgm:spPr>
        <a:solidFill>
          <a:srgbClr val="F4B2EC"/>
        </a:solidFill>
      </dgm:spPr>
      <dgm:t>
        <a:bodyPr/>
        <a:lstStyle/>
        <a:p>
          <a:r>
            <a:rPr lang="en-US" sz="2000" b="1" dirty="0">
              <a:solidFill>
                <a:schemeClr val="tx1"/>
              </a:solidFill>
            </a:rPr>
            <a:t>Vessel owners</a:t>
          </a:r>
        </a:p>
      </dgm:t>
    </dgm:pt>
    <dgm:pt modelId="{E8DDE03A-9E5C-4CD1-A37D-48ABD26DA90A}" type="sibTrans" cxnId="{F29E9970-BF2E-48FC-AFF1-DD09AD53DE24}">
      <dgm:prSet/>
      <dgm:spPr/>
      <dgm:t>
        <a:bodyPr/>
        <a:lstStyle/>
        <a:p>
          <a:endParaRPr lang="en-IN" sz="1100" b="1">
            <a:solidFill>
              <a:schemeClr val="tx1"/>
            </a:solidFill>
          </a:endParaRPr>
        </a:p>
      </dgm:t>
    </dgm:pt>
    <dgm:pt modelId="{8F3611BA-8A07-4708-943C-E1CAE05D8B98}" type="parTrans" cxnId="{F29E9970-BF2E-48FC-AFF1-DD09AD53DE24}">
      <dgm:prSet custT="1"/>
      <dgm:spPr/>
      <dgm:t>
        <a:bodyPr/>
        <a:lstStyle/>
        <a:p>
          <a:endParaRPr lang="en-IN" sz="1100" b="1">
            <a:solidFill>
              <a:schemeClr val="tx1"/>
            </a:solidFill>
          </a:endParaRPr>
        </a:p>
      </dgm:t>
    </dgm:pt>
    <dgm:pt modelId="{3C0DAA92-7265-4255-97EB-417BCCBE83F5}">
      <dgm:prSet custT="1"/>
      <dgm:spPr>
        <a:solidFill>
          <a:schemeClr val="accent6">
            <a:lumMod val="60000"/>
            <a:lumOff val="40000"/>
          </a:schemeClr>
        </a:solidFill>
      </dgm:spPr>
      <dgm:t>
        <a:bodyPr/>
        <a:lstStyle/>
        <a:p>
          <a:r>
            <a:rPr lang="en-US" sz="2000" b="1" dirty="0" smtClean="0">
              <a:solidFill>
                <a:srgbClr val="002060"/>
              </a:solidFill>
            </a:rPr>
            <a:t>NC3I</a:t>
          </a:r>
          <a:endParaRPr lang="en-US" sz="2000" b="1" dirty="0">
            <a:solidFill>
              <a:srgbClr val="002060"/>
            </a:solidFill>
          </a:endParaRPr>
        </a:p>
      </dgm:t>
    </dgm:pt>
    <dgm:pt modelId="{2C8DB008-0C63-43D9-B1EE-A86772D15C94}" type="parTrans" cxnId="{AC76A05A-40E0-4B1D-8902-0F3CBBAF6374}">
      <dgm:prSet/>
      <dgm:spPr/>
      <dgm:t>
        <a:bodyPr/>
        <a:lstStyle/>
        <a:p>
          <a:endParaRPr lang="en-US"/>
        </a:p>
      </dgm:t>
    </dgm:pt>
    <dgm:pt modelId="{4EC33EEA-28D3-42AE-BFEF-ADD745C1CF03}" type="sibTrans" cxnId="{AC76A05A-40E0-4B1D-8902-0F3CBBAF6374}">
      <dgm:prSet/>
      <dgm:spPr/>
      <dgm:t>
        <a:bodyPr/>
        <a:lstStyle/>
        <a:p>
          <a:endParaRPr lang="en-US"/>
        </a:p>
      </dgm:t>
    </dgm:pt>
    <dgm:pt modelId="{F3ABFE77-E412-41EA-95BC-E3B6E0A482BD}" type="pres">
      <dgm:prSet presAssocID="{7943737F-54C4-4D93-871E-5D330CED651F}" presName="Name0" presStyleCnt="0">
        <dgm:presLayoutVars>
          <dgm:chMax val="1"/>
          <dgm:dir/>
          <dgm:animLvl val="ctr"/>
          <dgm:resizeHandles val="exact"/>
        </dgm:presLayoutVars>
      </dgm:prSet>
      <dgm:spPr/>
      <dgm:t>
        <a:bodyPr/>
        <a:lstStyle/>
        <a:p>
          <a:endParaRPr lang="en-US"/>
        </a:p>
      </dgm:t>
    </dgm:pt>
    <dgm:pt modelId="{1C086790-E5B5-4EE2-BBCB-CD979D1C61CE}" type="pres">
      <dgm:prSet presAssocID="{557C528D-BE2D-4B37-87C8-2045DF516809}" presName="centerShape" presStyleLbl="node0" presStyleIdx="0" presStyleCnt="1" custScaleX="131025" custScaleY="108503"/>
      <dgm:spPr/>
      <dgm:t>
        <a:bodyPr/>
        <a:lstStyle/>
        <a:p>
          <a:endParaRPr lang="en-US"/>
        </a:p>
      </dgm:t>
    </dgm:pt>
    <dgm:pt modelId="{33140047-0CF0-4A7F-A508-AA00EC78F021}" type="pres">
      <dgm:prSet presAssocID="{B578DAB6-3694-4D18-B78B-DC68C68ECA18}" presName="parTrans" presStyleLbl="sibTrans2D1" presStyleIdx="0" presStyleCnt="10" custLinFactNeighborX="3159" custLinFactNeighborY="9180"/>
      <dgm:spPr/>
      <dgm:t>
        <a:bodyPr/>
        <a:lstStyle/>
        <a:p>
          <a:endParaRPr lang="en-US"/>
        </a:p>
      </dgm:t>
    </dgm:pt>
    <dgm:pt modelId="{9B7425B5-6158-4BFA-AE30-DFE0297D43FB}" type="pres">
      <dgm:prSet presAssocID="{B578DAB6-3694-4D18-B78B-DC68C68ECA18}" presName="connectorText" presStyleLbl="sibTrans2D1" presStyleIdx="0" presStyleCnt="10"/>
      <dgm:spPr/>
      <dgm:t>
        <a:bodyPr/>
        <a:lstStyle/>
        <a:p>
          <a:endParaRPr lang="en-US"/>
        </a:p>
      </dgm:t>
    </dgm:pt>
    <dgm:pt modelId="{0AA6DD11-A334-4532-9CCC-27EAC23C08D6}" type="pres">
      <dgm:prSet presAssocID="{6C1C6273-4E7A-41CA-8C74-9330FFCA7ABE}" presName="node" presStyleLbl="node1" presStyleIdx="0" presStyleCnt="10">
        <dgm:presLayoutVars>
          <dgm:bulletEnabled val="1"/>
        </dgm:presLayoutVars>
      </dgm:prSet>
      <dgm:spPr/>
      <dgm:t>
        <a:bodyPr/>
        <a:lstStyle/>
        <a:p>
          <a:endParaRPr lang="en-US"/>
        </a:p>
      </dgm:t>
    </dgm:pt>
    <dgm:pt modelId="{FD13B58B-3CB9-4C23-B2B7-DCDC98A640E1}" type="pres">
      <dgm:prSet presAssocID="{BF962BEC-7C47-41E3-93E4-93BDF5296B31}" presName="parTrans" presStyleLbl="sibTrans2D1" presStyleIdx="1" presStyleCnt="10" custAng="6422059" custScaleY="107709" custLinFactX="300000" custLinFactY="366413" custLinFactNeighborX="367736" custLinFactNeighborY="400000"/>
      <dgm:spPr/>
      <dgm:t>
        <a:bodyPr/>
        <a:lstStyle/>
        <a:p>
          <a:endParaRPr lang="en-US"/>
        </a:p>
      </dgm:t>
    </dgm:pt>
    <dgm:pt modelId="{E1912A12-CA21-446E-A007-F36CFE8C42AD}" type="pres">
      <dgm:prSet presAssocID="{BF962BEC-7C47-41E3-93E4-93BDF5296B31}" presName="connectorText" presStyleLbl="sibTrans2D1" presStyleIdx="1" presStyleCnt="10"/>
      <dgm:spPr/>
      <dgm:t>
        <a:bodyPr/>
        <a:lstStyle/>
        <a:p>
          <a:endParaRPr lang="en-US"/>
        </a:p>
      </dgm:t>
    </dgm:pt>
    <dgm:pt modelId="{F209573B-B5EB-458C-851E-451B030309A7}" type="pres">
      <dgm:prSet presAssocID="{5F99D5FF-F222-4F6E-AFC2-986D7352B8C3}" presName="node" presStyleLbl="node1" presStyleIdx="1" presStyleCnt="10">
        <dgm:presLayoutVars>
          <dgm:bulletEnabled val="1"/>
        </dgm:presLayoutVars>
      </dgm:prSet>
      <dgm:spPr/>
      <dgm:t>
        <a:bodyPr/>
        <a:lstStyle/>
        <a:p>
          <a:endParaRPr lang="en-US"/>
        </a:p>
      </dgm:t>
    </dgm:pt>
    <dgm:pt modelId="{947BA9F6-0D90-4937-B881-570221E4288D}" type="pres">
      <dgm:prSet presAssocID="{957D5C54-ED03-44C6-88F0-711D54E0E3FE}" presName="parTrans" presStyleLbl="sibTrans2D1" presStyleIdx="2" presStyleCnt="10" custAng="18768985" custScaleX="108775" custLinFactNeighborX="-30412" custLinFactNeighborY="-52192"/>
      <dgm:spPr/>
      <dgm:t>
        <a:bodyPr/>
        <a:lstStyle/>
        <a:p>
          <a:endParaRPr lang="en-US"/>
        </a:p>
      </dgm:t>
    </dgm:pt>
    <dgm:pt modelId="{25F3B785-5BA1-481C-A640-9E82D132A79A}" type="pres">
      <dgm:prSet presAssocID="{957D5C54-ED03-44C6-88F0-711D54E0E3FE}" presName="connectorText" presStyleLbl="sibTrans2D1" presStyleIdx="2" presStyleCnt="10"/>
      <dgm:spPr/>
      <dgm:t>
        <a:bodyPr/>
        <a:lstStyle/>
        <a:p>
          <a:endParaRPr lang="en-US"/>
        </a:p>
      </dgm:t>
    </dgm:pt>
    <dgm:pt modelId="{D2F9DE15-4063-408A-9D4C-4150CCA50654}" type="pres">
      <dgm:prSet presAssocID="{29E1410A-42D8-426A-B750-83794CFBF1C6}" presName="node" presStyleLbl="node1" presStyleIdx="2" presStyleCnt="10" custScaleX="111868">
        <dgm:presLayoutVars>
          <dgm:bulletEnabled val="1"/>
        </dgm:presLayoutVars>
      </dgm:prSet>
      <dgm:spPr/>
      <dgm:t>
        <a:bodyPr/>
        <a:lstStyle/>
        <a:p>
          <a:endParaRPr lang="en-US"/>
        </a:p>
      </dgm:t>
    </dgm:pt>
    <dgm:pt modelId="{A4974CA1-17BC-4A59-95A7-AC210DC82BE4}" type="pres">
      <dgm:prSet presAssocID="{90AD23E2-4FE4-4DD5-A2B6-8C2D63860084}" presName="parTrans" presStyleLbl="sibTrans2D1" presStyleIdx="3" presStyleCnt="10" custLinFactNeighborX="1680" custLinFactNeighborY="-22019"/>
      <dgm:spPr/>
      <dgm:t>
        <a:bodyPr/>
        <a:lstStyle/>
        <a:p>
          <a:endParaRPr lang="en-US"/>
        </a:p>
      </dgm:t>
    </dgm:pt>
    <dgm:pt modelId="{B82C01F4-576E-4C63-9C8A-4FCD5B86E390}" type="pres">
      <dgm:prSet presAssocID="{90AD23E2-4FE4-4DD5-A2B6-8C2D63860084}" presName="connectorText" presStyleLbl="sibTrans2D1" presStyleIdx="3" presStyleCnt="10"/>
      <dgm:spPr/>
      <dgm:t>
        <a:bodyPr/>
        <a:lstStyle/>
        <a:p>
          <a:endParaRPr lang="en-US"/>
        </a:p>
      </dgm:t>
    </dgm:pt>
    <dgm:pt modelId="{568489EA-3565-4A78-9995-D5A2A5AD4F43}" type="pres">
      <dgm:prSet presAssocID="{D8237181-4CFA-4B1B-BEE1-F92E8B11668E}" presName="node" presStyleLbl="node1" presStyleIdx="3" presStyleCnt="10">
        <dgm:presLayoutVars>
          <dgm:bulletEnabled val="1"/>
        </dgm:presLayoutVars>
      </dgm:prSet>
      <dgm:spPr/>
      <dgm:t>
        <a:bodyPr/>
        <a:lstStyle/>
        <a:p>
          <a:endParaRPr lang="en-US"/>
        </a:p>
      </dgm:t>
    </dgm:pt>
    <dgm:pt modelId="{4182DD53-C57F-44BE-AF0C-D5A601338966}" type="pres">
      <dgm:prSet presAssocID="{6C4A4F82-481F-48E8-927B-F5AB39A7BD4D}" presName="parTrans" presStyleLbl="sibTrans2D1" presStyleIdx="4" presStyleCnt="10"/>
      <dgm:spPr/>
      <dgm:t>
        <a:bodyPr/>
        <a:lstStyle/>
        <a:p>
          <a:endParaRPr lang="en-US"/>
        </a:p>
      </dgm:t>
    </dgm:pt>
    <dgm:pt modelId="{4E96EB90-B16A-4CE4-9458-660BD4C7F956}" type="pres">
      <dgm:prSet presAssocID="{6C4A4F82-481F-48E8-927B-F5AB39A7BD4D}" presName="connectorText" presStyleLbl="sibTrans2D1" presStyleIdx="4" presStyleCnt="10"/>
      <dgm:spPr/>
      <dgm:t>
        <a:bodyPr/>
        <a:lstStyle/>
        <a:p>
          <a:endParaRPr lang="en-US"/>
        </a:p>
      </dgm:t>
    </dgm:pt>
    <dgm:pt modelId="{D97D47F3-CC4B-47E9-8A14-C1FF3902FB1E}" type="pres">
      <dgm:prSet presAssocID="{EFEC2DD1-4D10-4826-9C38-EFDCF7F2BF98}" presName="node" presStyleLbl="node1" presStyleIdx="4" presStyleCnt="10">
        <dgm:presLayoutVars>
          <dgm:bulletEnabled val="1"/>
        </dgm:presLayoutVars>
      </dgm:prSet>
      <dgm:spPr/>
      <dgm:t>
        <a:bodyPr/>
        <a:lstStyle/>
        <a:p>
          <a:endParaRPr lang="en-US"/>
        </a:p>
      </dgm:t>
    </dgm:pt>
    <dgm:pt modelId="{42CB7BD0-06D1-4DED-BFA2-196174B958B5}" type="pres">
      <dgm:prSet presAssocID="{9C8EE805-17C2-4177-81BB-69EC890C72ED}" presName="parTrans" presStyleLbl="sibTrans2D1" presStyleIdx="5" presStyleCnt="10"/>
      <dgm:spPr/>
      <dgm:t>
        <a:bodyPr/>
        <a:lstStyle/>
        <a:p>
          <a:endParaRPr lang="en-US"/>
        </a:p>
      </dgm:t>
    </dgm:pt>
    <dgm:pt modelId="{9D7670CF-B622-4D65-86FB-4D94C3C2EDFE}" type="pres">
      <dgm:prSet presAssocID="{9C8EE805-17C2-4177-81BB-69EC890C72ED}" presName="connectorText" presStyleLbl="sibTrans2D1" presStyleIdx="5" presStyleCnt="10"/>
      <dgm:spPr/>
      <dgm:t>
        <a:bodyPr/>
        <a:lstStyle/>
        <a:p>
          <a:endParaRPr lang="en-US"/>
        </a:p>
      </dgm:t>
    </dgm:pt>
    <dgm:pt modelId="{FF380E90-C40C-439A-BFE3-67B69096C163}" type="pres">
      <dgm:prSet presAssocID="{7F8BE53C-FDD4-4ACC-A071-36661A3BA9CF}" presName="node" presStyleLbl="node1" presStyleIdx="5" presStyleCnt="10" custScaleX="110840" custRadScaleRad="103478" custRadScaleInc="797796">
        <dgm:presLayoutVars>
          <dgm:bulletEnabled val="1"/>
        </dgm:presLayoutVars>
      </dgm:prSet>
      <dgm:spPr/>
      <dgm:t>
        <a:bodyPr/>
        <a:lstStyle/>
        <a:p>
          <a:endParaRPr lang="en-US"/>
        </a:p>
      </dgm:t>
    </dgm:pt>
    <dgm:pt modelId="{4C36E875-82B5-4536-9D43-D3014785F5A6}" type="pres">
      <dgm:prSet presAssocID="{2C8DB008-0C63-43D9-B1EE-A86772D15C94}" presName="parTrans" presStyleLbl="sibTrans2D1" presStyleIdx="6" presStyleCnt="10"/>
      <dgm:spPr/>
      <dgm:t>
        <a:bodyPr/>
        <a:lstStyle/>
        <a:p>
          <a:endParaRPr lang="en-US"/>
        </a:p>
      </dgm:t>
    </dgm:pt>
    <dgm:pt modelId="{E5667B7B-BE25-44B2-B0E8-BC24F9052F6A}" type="pres">
      <dgm:prSet presAssocID="{2C8DB008-0C63-43D9-B1EE-A86772D15C94}" presName="connectorText" presStyleLbl="sibTrans2D1" presStyleIdx="6" presStyleCnt="10"/>
      <dgm:spPr/>
      <dgm:t>
        <a:bodyPr/>
        <a:lstStyle/>
        <a:p>
          <a:endParaRPr lang="en-US"/>
        </a:p>
      </dgm:t>
    </dgm:pt>
    <dgm:pt modelId="{DDA7E46D-28B8-4109-ACD0-A3EA3E3FE0BA}" type="pres">
      <dgm:prSet presAssocID="{3C0DAA92-7265-4255-97EB-417BCCBE83F5}" presName="node" presStyleLbl="node1" presStyleIdx="6" presStyleCnt="10">
        <dgm:presLayoutVars>
          <dgm:bulletEnabled val="1"/>
        </dgm:presLayoutVars>
      </dgm:prSet>
      <dgm:spPr/>
      <dgm:t>
        <a:bodyPr/>
        <a:lstStyle/>
        <a:p>
          <a:endParaRPr lang="en-US"/>
        </a:p>
      </dgm:t>
    </dgm:pt>
    <dgm:pt modelId="{C74DCDC9-4851-47D3-8E95-2A754AD49962}" type="pres">
      <dgm:prSet presAssocID="{7C94871E-7AEC-4D2B-B27C-0A370782BD26}" presName="parTrans" presStyleLbl="sibTrans2D1" presStyleIdx="7" presStyleCnt="10" custScaleX="164908"/>
      <dgm:spPr/>
      <dgm:t>
        <a:bodyPr/>
        <a:lstStyle/>
        <a:p>
          <a:endParaRPr lang="en-US"/>
        </a:p>
      </dgm:t>
    </dgm:pt>
    <dgm:pt modelId="{110F25AF-AE3A-477E-8675-AAB08696ECAB}" type="pres">
      <dgm:prSet presAssocID="{7C94871E-7AEC-4D2B-B27C-0A370782BD26}" presName="connectorText" presStyleLbl="sibTrans2D1" presStyleIdx="7" presStyleCnt="10"/>
      <dgm:spPr/>
      <dgm:t>
        <a:bodyPr/>
        <a:lstStyle/>
        <a:p>
          <a:endParaRPr lang="en-US"/>
        </a:p>
      </dgm:t>
    </dgm:pt>
    <dgm:pt modelId="{EE1FC400-0E7A-4E71-9E80-467B35CE03AB}" type="pres">
      <dgm:prSet presAssocID="{4700F752-B4CF-431D-B37C-24433F688B3B}" presName="node" presStyleLbl="node1" presStyleIdx="7" presStyleCnt="10" custScaleX="115701" custRadScaleRad="88441" custRadScaleInc="-23881">
        <dgm:presLayoutVars>
          <dgm:bulletEnabled val="1"/>
        </dgm:presLayoutVars>
      </dgm:prSet>
      <dgm:spPr/>
      <dgm:t>
        <a:bodyPr/>
        <a:lstStyle/>
        <a:p>
          <a:endParaRPr lang="en-US"/>
        </a:p>
      </dgm:t>
    </dgm:pt>
    <dgm:pt modelId="{4AF04CE8-C72E-49AD-B828-B326D7EA2505}" type="pres">
      <dgm:prSet presAssocID="{40041268-54C2-47BA-8950-1A96F4B594CC}" presName="parTrans" presStyleLbl="sibTrans2D1" presStyleIdx="8" presStyleCnt="10"/>
      <dgm:spPr/>
      <dgm:t>
        <a:bodyPr/>
        <a:lstStyle/>
        <a:p>
          <a:endParaRPr lang="en-US"/>
        </a:p>
      </dgm:t>
    </dgm:pt>
    <dgm:pt modelId="{3CCFAB88-1F9D-4E45-AAE6-39CB535226A0}" type="pres">
      <dgm:prSet presAssocID="{40041268-54C2-47BA-8950-1A96F4B594CC}" presName="connectorText" presStyleLbl="sibTrans2D1" presStyleIdx="8" presStyleCnt="10"/>
      <dgm:spPr/>
      <dgm:t>
        <a:bodyPr/>
        <a:lstStyle/>
        <a:p>
          <a:endParaRPr lang="en-US"/>
        </a:p>
      </dgm:t>
    </dgm:pt>
    <dgm:pt modelId="{B4571029-909B-4679-9BE5-CA79ECD669C9}" type="pres">
      <dgm:prSet presAssocID="{2C8F5B9C-E487-4D3B-8200-6C041E3882B3}" presName="node" presStyleLbl="node1" presStyleIdx="8" presStyleCnt="10" custScaleX="116497" custRadScaleRad="85711" custRadScaleInc="-608683">
        <dgm:presLayoutVars>
          <dgm:bulletEnabled val="1"/>
        </dgm:presLayoutVars>
      </dgm:prSet>
      <dgm:spPr/>
      <dgm:t>
        <a:bodyPr/>
        <a:lstStyle/>
        <a:p>
          <a:endParaRPr lang="en-US"/>
        </a:p>
      </dgm:t>
    </dgm:pt>
    <dgm:pt modelId="{2004D39B-245A-4368-A144-DCDC0B6743FE}" type="pres">
      <dgm:prSet presAssocID="{8F3611BA-8A07-4708-943C-E1CAE05D8B98}" presName="parTrans" presStyleLbl="sibTrans2D1" presStyleIdx="9" presStyleCnt="10" custScaleX="75866"/>
      <dgm:spPr/>
      <dgm:t>
        <a:bodyPr/>
        <a:lstStyle/>
        <a:p>
          <a:endParaRPr lang="en-US"/>
        </a:p>
      </dgm:t>
    </dgm:pt>
    <dgm:pt modelId="{D7B82A2D-C6D0-4A83-82FF-D066A471A431}" type="pres">
      <dgm:prSet presAssocID="{8F3611BA-8A07-4708-943C-E1CAE05D8B98}" presName="connectorText" presStyleLbl="sibTrans2D1" presStyleIdx="9" presStyleCnt="10"/>
      <dgm:spPr/>
      <dgm:t>
        <a:bodyPr/>
        <a:lstStyle/>
        <a:p>
          <a:endParaRPr lang="en-US"/>
        </a:p>
      </dgm:t>
    </dgm:pt>
    <dgm:pt modelId="{FE58CB28-65EA-4468-B38C-DDD7F6153E47}" type="pres">
      <dgm:prSet presAssocID="{9FFE0764-B007-45A9-B84C-337E245A98DC}" presName="node" presStyleLbl="node1" presStyleIdx="9" presStyleCnt="10" custScaleX="112926" custScaleY="108302" custRadScaleRad="114628" custRadScaleInc="-223332">
        <dgm:presLayoutVars>
          <dgm:bulletEnabled val="1"/>
        </dgm:presLayoutVars>
      </dgm:prSet>
      <dgm:spPr/>
      <dgm:t>
        <a:bodyPr/>
        <a:lstStyle/>
        <a:p>
          <a:endParaRPr lang="en-US"/>
        </a:p>
      </dgm:t>
    </dgm:pt>
  </dgm:ptLst>
  <dgm:cxnLst>
    <dgm:cxn modelId="{767AAAA9-BD80-4177-91E7-8670AD7E26BD}" type="presOf" srcId="{6C4A4F82-481F-48E8-927B-F5AB39A7BD4D}" destId="{4E96EB90-B16A-4CE4-9458-660BD4C7F956}" srcOrd="1" destOrd="0" presId="urn:microsoft.com/office/officeart/2005/8/layout/radial5"/>
    <dgm:cxn modelId="{610FBEEF-CFFA-4D05-ADCA-77E8E2488AFC}" type="presOf" srcId="{957D5C54-ED03-44C6-88F0-711D54E0E3FE}" destId="{947BA9F6-0D90-4937-B881-570221E4288D}" srcOrd="0" destOrd="0" presId="urn:microsoft.com/office/officeart/2005/8/layout/radial5"/>
    <dgm:cxn modelId="{F29E9970-BF2E-48FC-AFF1-DD09AD53DE24}" srcId="{557C528D-BE2D-4B37-87C8-2045DF516809}" destId="{9FFE0764-B007-45A9-B84C-337E245A98DC}" srcOrd="9" destOrd="0" parTransId="{8F3611BA-8A07-4708-943C-E1CAE05D8B98}" sibTransId="{E8DDE03A-9E5C-4CD1-A37D-48ABD26DA90A}"/>
    <dgm:cxn modelId="{96BB84D7-3118-4C3B-81D3-407D233C8110}" type="presOf" srcId="{4700F752-B4CF-431D-B37C-24433F688B3B}" destId="{EE1FC400-0E7A-4E71-9E80-467B35CE03AB}" srcOrd="0" destOrd="0" presId="urn:microsoft.com/office/officeart/2005/8/layout/radial5"/>
    <dgm:cxn modelId="{5DF9F93D-3363-4439-AFE1-78EDD5EF5486}" type="presOf" srcId="{B578DAB6-3694-4D18-B78B-DC68C68ECA18}" destId="{33140047-0CF0-4A7F-A508-AA00EC78F021}" srcOrd="0" destOrd="0" presId="urn:microsoft.com/office/officeart/2005/8/layout/radial5"/>
    <dgm:cxn modelId="{15033E05-8870-4006-8C8A-A956684FE942}" srcId="{557C528D-BE2D-4B37-87C8-2045DF516809}" destId="{5F99D5FF-F222-4F6E-AFC2-986D7352B8C3}" srcOrd="1" destOrd="0" parTransId="{BF962BEC-7C47-41E3-93E4-93BDF5296B31}" sibTransId="{E88D932C-56CB-425B-8AB5-8BCD356A635B}"/>
    <dgm:cxn modelId="{F6DA18C0-3F59-450F-9287-849E503D0F09}" type="presOf" srcId="{9C8EE805-17C2-4177-81BB-69EC890C72ED}" destId="{9D7670CF-B622-4D65-86FB-4D94C3C2EDFE}" srcOrd="1" destOrd="0" presId="urn:microsoft.com/office/officeart/2005/8/layout/radial5"/>
    <dgm:cxn modelId="{B27EB22C-ABF6-4666-BEE1-A794E807FE3B}" srcId="{557C528D-BE2D-4B37-87C8-2045DF516809}" destId="{29E1410A-42D8-426A-B750-83794CFBF1C6}" srcOrd="2" destOrd="0" parTransId="{957D5C54-ED03-44C6-88F0-711D54E0E3FE}" sibTransId="{A0F881D9-1443-47DC-B631-12F61DA2806A}"/>
    <dgm:cxn modelId="{6CA24D10-6FC3-4716-8089-7DCF03AD690F}" type="presOf" srcId="{957D5C54-ED03-44C6-88F0-711D54E0E3FE}" destId="{25F3B785-5BA1-481C-A640-9E82D132A79A}" srcOrd="1" destOrd="0" presId="urn:microsoft.com/office/officeart/2005/8/layout/radial5"/>
    <dgm:cxn modelId="{67120F88-1F10-445C-BA86-B57482906973}" type="presOf" srcId="{3C0DAA92-7265-4255-97EB-417BCCBE83F5}" destId="{DDA7E46D-28B8-4109-ACD0-A3EA3E3FE0BA}" srcOrd="0" destOrd="0" presId="urn:microsoft.com/office/officeart/2005/8/layout/radial5"/>
    <dgm:cxn modelId="{AF759CC5-517C-4C55-A7D4-C46364246158}" type="presOf" srcId="{90AD23E2-4FE4-4DD5-A2B6-8C2D63860084}" destId="{B82C01F4-576E-4C63-9C8A-4FCD5B86E390}" srcOrd="1" destOrd="0" presId="urn:microsoft.com/office/officeart/2005/8/layout/radial5"/>
    <dgm:cxn modelId="{06F1E756-CBC4-422A-BD30-A2B4F75C8D7F}" srcId="{557C528D-BE2D-4B37-87C8-2045DF516809}" destId="{4700F752-B4CF-431D-B37C-24433F688B3B}" srcOrd="7" destOrd="0" parTransId="{7C94871E-7AEC-4D2B-B27C-0A370782BD26}" sibTransId="{78CBCA9D-6445-4A87-9FA2-06B78F0DCA8A}"/>
    <dgm:cxn modelId="{0685C176-8791-43A0-ADBA-C35F45ED4F91}" type="presOf" srcId="{2C8DB008-0C63-43D9-B1EE-A86772D15C94}" destId="{E5667B7B-BE25-44B2-B0E8-BC24F9052F6A}" srcOrd="1" destOrd="0" presId="urn:microsoft.com/office/officeart/2005/8/layout/radial5"/>
    <dgm:cxn modelId="{F3B3671E-D49A-461E-A2B4-F72AFB4EAA41}" type="presOf" srcId="{9FFE0764-B007-45A9-B84C-337E245A98DC}" destId="{FE58CB28-65EA-4468-B38C-DDD7F6153E47}" srcOrd="0" destOrd="0" presId="urn:microsoft.com/office/officeart/2005/8/layout/radial5"/>
    <dgm:cxn modelId="{168D93AF-C3F7-4140-BC8E-E20048362530}" type="presOf" srcId="{BF962BEC-7C47-41E3-93E4-93BDF5296B31}" destId="{FD13B58B-3CB9-4C23-B2B7-DCDC98A640E1}" srcOrd="0" destOrd="0" presId="urn:microsoft.com/office/officeart/2005/8/layout/radial5"/>
    <dgm:cxn modelId="{006DF261-9085-4F42-BEAA-FA64C852DA76}" srcId="{557C528D-BE2D-4B37-87C8-2045DF516809}" destId="{D8237181-4CFA-4B1B-BEE1-F92E8B11668E}" srcOrd="3" destOrd="0" parTransId="{90AD23E2-4FE4-4DD5-A2B6-8C2D63860084}" sibTransId="{758CD4CE-F5CF-499D-89B0-4ECF3E80D4DE}"/>
    <dgm:cxn modelId="{B59344B7-8CCF-42FC-9166-3F4A8E16206F}" type="presOf" srcId="{2C8DB008-0C63-43D9-B1EE-A86772D15C94}" destId="{4C36E875-82B5-4536-9D43-D3014785F5A6}" srcOrd="0" destOrd="0" presId="urn:microsoft.com/office/officeart/2005/8/layout/radial5"/>
    <dgm:cxn modelId="{E16FE679-984B-4296-8E06-7344C80D27BA}" srcId="{557C528D-BE2D-4B37-87C8-2045DF516809}" destId="{7F8BE53C-FDD4-4ACC-A071-36661A3BA9CF}" srcOrd="5" destOrd="0" parTransId="{9C8EE805-17C2-4177-81BB-69EC890C72ED}" sibTransId="{6FD6A1D4-7370-45B6-8930-62DA260FB802}"/>
    <dgm:cxn modelId="{8D0459AB-5294-4B19-803F-9FE966B0FD81}" type="presOf" srcId="{557C528D-BE2D-4B37-87C8-2045DF516809}" destId="{1C086790-E5B5-4EE2-BBCB-CD979D1C61CE}" srcOrd="0" destOrd="0" presId="urn:microsoft.com/office/officeart/2005/8/layout/radial5"/>
    <dgm:cxn modelId="{85DE11D3-77E2-4D4A-AE9F-F1BDC8DE45A5}" type="presOf" srcId="{B578DAB6-3694-4D18-B78B-DC68C68ECA18}" destId="{9B7425B5-6158-4BFA-AE30-DFE0297D43FB}" srcOrd="1" destOrd="0" presId="urn:microsoft.com/office/officeart/2005/8/layout/radial5"/>
    <dgm:cxn modelId="{E32A13CD-A8C5-4ACE-AC07-FDA4C10D3DD4}" type="presOf" srcId="{2C8F5B9C-E487-4D3B-8200-6C041E3882B3}" destId="{B4571029-909B-4679-9BE5-CA79ECD669C9}" srcOrd="0" destOrd="0" presId="urn:microsoft.com/office/officeart/2005/8/layout/radial5"/>
    <dgm:cxn modelId="{C3AB516C-6955-4552-AC04-BFC99D3ADA65}" type="presOf" srcId="{6C1C6273-4E7A-41CA-8C74-9330FFCA7ABE}" destId="{0AA6DD11-A334-4532-9CCC-27EAC23C08D6}" srcOrd="0" destOrd="0" presId="urn:microsoft.com/office/officeart/2005/8/layout/radial5"/>
    <dgm:cxn modelId="{999FBCB0-95D5-4C45-9A67-6A90C382A1B6}" srcId="{557C528D-BE2D-4B37-87C8-2045DF516809}" destId="{2C8F5B9C-E487-4D3B-8200-6C041E3882B3}" srcOrd="8" destOrd="0" parTransId="{40041268-54C2-47BA-8950-1A96F4B594CC}" sibTransId="{6063C17F-7853-411E-8DFE-372E0C18CD7A}"/>
    <dgm:cxn modelId="{694126EC-E370-4272-9314-59D507FDF3EB}" type="presOf" srcId="{8F3611BA-8A07-4708-943C-E1CAE05D8B98}" destId="{D7B82A2D-C6D0-4A83-82FF-D066A471A431}" srcOrd="1" destOrd="0" presId="urn:microsoft.com/office/officeart/2005/8/layout/radial5"/>
    <dgm:cxn modelId="{61FB89D9-08DB-4B12-8FF2-C158FD200E1B}" type="presOf" srcId="{BF962BEC-7C47-41E3-93E4-93BDF5296B31}" destId="{E1912A12-CA21-446E-A007-F36CFE8C42AD}" srcOrd="1" destOrd="0" presId="urn:microsoft.com/office/officeart/2005/8/layout/radial5"/>
    <dgm:cxn modelId="{5EB70215-95AD-4F33-993C-4035C0304A09}" type="presOf" srcId="{EFEC2DD1-4D10-4826-9C38-EFDCF7F2BF98}" destId="{D97D47F3-CC4B-47E9-8A14-C1FF3902FB1E}" srcOrd="0" destOrd="0" presId="urn:microsoft.com/office/officeart/2005/8/layout/radial5"/>
    <dgm:cxn modelId="{AC76A05A-40E0-4B1D-8902-0F3CBBAF6374}" srcId="{557C528D-BE2D-4B37-87C8-2045DF516809}" destId="{3C0DAA92-7265-4255-97EB-417BCCBE83F5}" srcOrd="6" destOrd="0" parTransId="{2C8DB008-0C63-43D9-B1EE-A86772D15C94}" sibTransId="{4EC33EEA-28D3-42AE-BFEF-ADD745C1CF03}"/>
    <dgm:cxn modelId="{16654ACD-9B71-4C9F-A92A-89AEE2723118}" type="presOf" srcId="{7C94871E-7AEC-4D2B-B27C-0A370782BD26}" destId="{110F25AF-AE3A-477E-8675-AAB08696ECAB}" srcOrd="1" destOrd="0" presId="urn:microsoft.com/office/officeart/2005/8/layout/radial5"/>
    <dgm:cxn modelId="{88B35A2D-A427-478E-BFBA-83271BB59434}" srcId="{7943737F-54C4-4D93-871E-5D330CED651F}" destId="{557C528D-BE2D-4B37-87C8-2045DF516809}" srcOrd="0" destOrd="0" parTransId="{9B085BFF-A57B-4FB6-9036-878EB583E9A8}" sibTransId="{521E6883-6629-4B0D-8961-C4F821D44ACD}"/>
    <dgm:cxn modelId="{BF26AD60-BC38-4BD7-AA0C-5D66C970903F}" type="presOf" srcId="{7F8BE53C-FDD4-4ACC-A071-36661A3BA9CF}" destId="{FF380E90-C40C-439A-BFE3-67B69096C163}" srcOrd="0" destOrd="0" presId="urn:microsoft.com/office/officeart/2005/8/layout/radial5"/>
    <dgm:cxn modelId="{E72574A5-E925-4A6A-B1A6-6C664B93531D}" type="presOf" srcId="{8F3611BA-8A07-4708-943C-E1CAE05D8B98}" destId="{2004D39B-245A-4368-A144-DCDC0B6743FE}" srcOrd="0" destOrd="0" presId="urn:microsoft.com/office/officeart/2005/8/layout/radial5"/>
    <dgm:cxn modelId="{293FE7EE-288F-40DF-9C4F-074C28E1EB05}" type="presOf" srcId="{9C8EE805-17C2-4177-81BB-69EC890C72ED}" destId="{42CB7BD0-06D1-4DED-BFA2-196174B958B5}" srcOrd="0" destOrd="0" presId="urn:microsoft.com/office/officeart/2005/8/layout/radial5"/>
    <dgm:cxn modelId="{50700BBC-E391-4AB4-AF6B-E935C4FD4230}" srcId="{557C528D-BE2D-4B37-87C8-2045DF516809}" destId="{EFEC2DD1-4D10-4826-9C38-EFDCF7F2BF98}" srcOrd="4" destOrd="0" parTransId="{6C4A4F82-481F-48E8-927B-F5AB39A7BD4D}" sibTransId="{5AAEF176-51B3-452E-8FFA-3618AF2902FF}"/>
    <dgm:cxn modelId="{E6E53888-E7E3-424B-8211-70B9818B3BB5}" srcId="{557C528D-BE2D-4B37-87C8-2045DF516809}" destId="{6C1C6273-4E7A-41CA-8C74-9330FFCA7ABE}" srcOrd="0" destOrd="0" parTransId="{B578DAB6-3694-4D18-B78B-DC68C68ECA18}" sibTransId="{CA0E41AA-46A9-4197-ACC0-96FA5CD653BF}"/>
    <dgm:cxn modelId="{0B6E79F5-DE88-497A-B820-D3E64032A409}" type="presOf" srcId="{29E1410A-42D8-426A-B750-83794CFBF1C6}" destId="{D2F9DE15-4063-408A-9D4C-4150CCA50654}" srcOrd="0" destOrd="0" presId="urn:microsoft.com/office/officeart/2005/8/layout/radial5"/>
    <dgm:cxn modelId="{2F3C3786-22D8-4D19-A555-E30BD4BA7D5C}" type="presOf" srcId="{40041268-54C2-47BA-8950-1A96F4B594CC}" destId="{3CCFAB88-1F9D-4E45-AAE6-39CB535226A0}" srcOrd="1" destOrd="0" presId="urn:microsoft.com/office/officeart/2005/8/layout/radial5"/>
    <dgm:cxn modelId="{C7874A8B-0733-42F5-8A89-00E823E35F1D}" type="presOf" srcId="{6C4A4F82-481F-48E8-927B-F5AB39A7BD4D}" destId="{4182DD53-C57F-44BE-AF0C-D5A601338966}" srcOrd="0" destOrd="0" presId="urn:microsoft.com/office/officeart/2005/8/layout/radial5"/>
    <dgm:cxn modelId="{93AB57D4-3DE2-4ACA-8519-6386D9C2F808}" type="presOf" srcId="{7C94871E-7AEC-4D2B-B27C-0A370782BD26}" destId="{C74DCDC9-4851-47D3-8E95-2A754AD49962}" srcOrd="0" destOrd="0" presId="urn:microsoft.com/office/officeart/2005/8/layout/radial5"/>
    <dgm:cxn modelId="{3556DBE7-D960-417B-A189-DCBEDBCA61C6}" type="presOf" srcId="{7943737F-54C4-4D93-871E-5D330CED651F}" destId="{F3ABFE77-E412-41EA-95BC-E3B6E0A482BD}" srcOrd="0" destOrd="0" presId="urn:microsoft.com/office/officeart/2005/8/layout/radial5"/>
    <dgm:cxn modelId="{AB22A9D2-EDC4-4DF4-954A-EED9911C7F1C}" type="presOf" srcId="{90AD23E2-4FE4-4DD5-A2B6-8C2D63860084}" destId="{A4974CA1-17BC-4A59-95A7-AC210DC82BE4}" srcOrd="0" destOrd="0" presId="urn:microsoft.com/office/officeart/2005/8/layout/radial5"/>
    <dgm:cxn modelId="{74D77A27-80DA-443C-94F4-B1C2E82C8E66}" type="presOf" srcId="{D8237181-4CFA-4B1B-BEE1-F92E8B11668E}" destId="{568489EA-3565-4A78-9995-D5A2A5AD4F43}" srcOrd="0" destOrd="0" presId="urn:microsoft.com/office/officeart/2005/8/layout/radial5"/>
    <dgm:cxn modelId="{E035A80B-893A-40F9-A1F4-1BE683AB852A}" type="presOf" srcId="{40041268-54C2-47BA-8950-1A96F4B594CC}" destId="{4AF04CE8-C72E-49AD-B828-B326D7EA2505}" srcOrd="0" destOrd="0" presId="urn:microsoft.com/office/officeart/2005/8/layout/radial5"/>
    <dgm:cxn modelId="{575105D7-0135-49AC-885A-FA7BB722C23B}" type="presOf" srcId="{5F99D5FF-F222-4F6E-AFC2-986D7352B8C3}" destId="{F209573B-B5EB-458C-851E-451B030309A7}" srcOrd="0" destOrd="0" presId="urn:microsoft.com/office/officeart/2005/8/layout/radial5"/>
    <dgm:cxn modelId="{33DC8339-D826-43FB-B941-C11770E3C2A2}" type="presParOf" srcId="{F3ABFE77-E412-41EA-95BC-E3B6E0A482BD}" destId="{1C086790-E5B5-4EE2-BBCB-CD979D1C61CE}" srcOrd="0" destOrd="0" presId="urn:microsoft.com/office/officeart/2005/8/layout/radial5"/>
    <dgm:cxn modelId="{4DBB00DB-EA25-439D-B9F9-2A0E0CC610E3}" type="presParOf" srcId="{F3ABFE77-E412-41EA-95BC-E3B6E0A482BD}" destId="{33140047-0CF0-4A7F-A508-AA00EC78F021}" srcOrd="1" destOrd="0" presId="urn:microsoft.com/office/officeart/2005/8/layout/radial5"/>
    <dgm:cxn modelId="{F9B17F5A-55B7-4803-B5DA-91A3E63E0935}" type="presParOf" srcId="{33140047-0CF0-4A7F-A508-AA00EC78F021}" destId="{9B7425B5-6158-4BFA-AE30-DFE0297D43FB}" srcOrd="0" destOrd="0" presId="urn:microsoft.com/office/officeart/2005/8/layout/radial5"/>
    <dgm:cxn modelId="{1D388B9D-5574-4698-9E7D-C777263587E3}" type="presParOf" srcId="{F3ABFE77-E412-41EA-95BC-E3B6E0A482BD}" destId="{0AA6DD11-A334-4532-9CCC-27EAC23C08D6}" srcOrd="2" destOrd="0" presId="urn:microsoft.com/office/officeart/2005/8/layout/radial5"/>
    <dgm:cxn modelId="{37EA115B-0AEF-4608-AEC6-751E19E4A57C}" type="presParOf" srcId="{F3ABFE77-E412-41EA-95BC-E3B6E0A482BD}" destId="{FD13B58B-3CB9-4C23-B2B7-DCDC98A640E1}" srcOrd="3" destOrd="0" presId="urn:microsoft.com/office/officeart/2005/8/layout/radial5"/>
    <dgm:cxn modelId="{AAACCCF0-9DC4-4E3B-8BB3-E99544AC38FE}" type="presParOf" srcId="{FD13B58B-3CB9-4C23-B2B7-DCDC98A640E1}" destId="{E1912A12-CA21-446E-A007-F36CFE8C42AD}" srcOrd="0" destOrd="0" presId="urn:microsoft.com/office/officeart/2005/8/layout/radial5"/>
    <dgm:cxn modelId="{426BE2B9-EF32-482B-813D-FEAC3AAEF9A9}" type="presParOf" srcId="{F3ABFE77-E412-41EA-95BC-E3B6E0A482BD}" destId="{F209573B-B5EB-458C-851E-451B030309A7}" srcOrd="4" destOrd="0" presId="urn:microsoft.com/office/officeart/2005/8/layout/radial5"/>
    <dgm:cxn modelId="{40A6689F-FF41-4429-9446-E0219BE33E34}" type="presParOf" srcId="{F3ABFE77-E412-41EA-95BC-E3B6E0A482BD}" destId="{947BA9F6-0D90-4937-B881-570221E4288D}" srcOrd="5" destOrd="0" presId="urn:microsoft.com/office/officeart/2005/8/layout/radial5"/>
    <dgm:cxn modelId="{A81451EF-D4FD-4830-A67D-FBCA1A18AE7B}" type="presParOf" srcId="{947BA9F6-0D90-4937-B881-570221E4288D}" destId="{25F3B785-5BA1-481C-A640-9E82D132A79A}" srcOrd="0" destOrd="0" presId="urn:microsoft.com/office/officeart/2005/8/layout/radial5"/>
    <dgm:cxn modelId="{CBF9F47A-87A5-4FCE-8B73-50064C94F494}" type="presParOf" srcId="{F3ABFE77-E412-41EA-95BC-E3B6E0A482BD}" destId="{D2F9DE15-4063-408A-9D4C-4150CCA50654}" srcOrd="6" destOrd="0" presId="urn:microsoft.com/office/officeart/2005/8/layout/radial5"/>
    <dgm:cxn modelId="{C0D49A87-5EE6-4D4F-8013-4DEE223EDCC9}" type="presParOf" srcId="{F3ABFE77-E412-41EA-95BC-E3B6E0A482BD}" destId="{A4974CA1-17BC-4A59-95A7-AC210DC82BE4}" srcOrd="7" destOrd="0" presId="urn:microsoft.com/office/officeart/2005/8/layout/radial5"/>
    <dgm:cxn modelId="{688D1F17-8ECB-4C44-9B76-1DDB9AF59B96}" type="presParOf" srcId="{A4974CA1-17BC-4A59-95A7-AC210DC82BE4}" destId="{B82C01F4-576E-4C63-9C8A-4FCD5B86E390}" srcOrd="0" destOrd="0" presId="urn:microsoft.com/office/officeart/2005/8/layout/radial5"/>
    <dgm:cxn modelId="{B736F9CA-9C93-41FB-AB57-FDC5861ED534}" type="presParOf" srcId="{F3ABFE77-E412-41EA-95BC-E3B6E0A482BD}" destId="{568489EA-3565-4A78-9995-D5A2A5AD4F43}" srcOrd="8" destOrd="0" presId="urn:microsoft.com/office/officeart/2005/8/layout/radial5"/>
    <dgm:cxn modelId="{AC0DBD63-3A62-4C15-A977-78BD5E8B2D15}" type="presParOf" srcId="{F3ABFE77-E412-41EA-95BC-E3B6E0A482BD}" destId="{4182DD53-C57F-44BE-AF0C-D5A601338966}" srcOrd="9" destOrd="0" presId="urn:microsoft.com/office/officeart/2005/8/layout/radial5"/>
    <dgm:cxn modelId="{520D6937-6CF2-42D2-954D-9BA076F5C7D0}" type="presParOf" srcId="{4182DD53-C57F-44BE-AF0C-D5A601338966}" destId="{4E96EB90-B16A-4CE4-9458-660BD4C7F956}" srcOrd="0" destOrd="0" presId="urn:microsoft.com/office/officeart/2005/8/layout/radial5"/>
    <dgm:cxn modelId="{1D8C0F6A-55BE-4CA5-828C-163376CB9C6A}" type="presParOf" srcId="{F3ABFE77-E412-41EA-95BC-E3B6E0A482BD}" destId="{D97D47F3-CC4B-47E9-8A14-C1FF3902FB1E}" srcOrd="10" destOrd="0" presId="urn:microsoft.com/office/officeart/2005/8/layout/radial5"/>
    <dgm:cxn modelId="{71DBB817-25D1-4B66-9585-8E9AFED74CEB}" type="presParOf" srcId="{F3ABFE77-E412-41EA-95BC-E3B6E0A482BD}" destId="{42CB7BD0-06D1-4DED-BFA2-196174B958B5}" srcOrd="11" destOrd="0" presId="urn:microsoft.com/office/officeart/2005/8/layout/radial5"/>
    <dgm:cxn modelId="{F7100C4A-D9AA-46DF-87AC-42BF6D960A1B}" type="presParOf" srcId="{42CB7BD0-06D1-4DED-BFA2-196174B958B5}" destId="{9D7670CF-B622-4D65-86FB-4D94C3C2EDFE}" srcOrd="0" destOrd="0" presId="urn:microsoft.com/office/officeart/2005/8/layout/radial5"/>
    <dgm:cxn modelId="{65484918-7033-44E0-A7EF-741AA6C18040}" type="presParOf" srcId="{F3ABFE77-E412-41EA-95BC-E3B6E0A482BD}" destId="{FF380E90-C40C-439A-BFE3-67B69096C163}" srcOrd="12" destOrd="0" presId="urn:microsoft.com/office/officeart/2005/8/layout/radial5"/>
    <dgm:cxn modelId="{1C9CF3E2-66AE-433E-BFC5-5D654AFA5258}" type="presParOf" srcId="{F3ABFE77-E412-41EA-95BC-E3B6E0A482BD}" destId="{4C36E875-82B5-4536-9D43-D3014785F5A6}" srcOrd="13" destOrd="0" presId="urn:microsoft.com/office/officeart/2005/8/layout/radial5"/>
    <dgm:cxn modelId="{63140A88-88EF-4939-A6DC-531B7D093E4F}" type="presParOf" srcId="{4C36E875-82B5-4536-9D43-D3014785F5A6}" destId="{E5667B7B-BE25-44B2-B0E8-BC24F9052F6A}" srcOrd="0" destOrd="0" presId="urn:microsoft.com/office/officeart/2005/8/layout/radial5"/>
    <dgm:cxn modelId="{B8CBBA05-B704-4A25-8C02-19F1B2762984}" type="presParOf" srcId="{F3ABFE77-E412-41EA-95BC-E3B6E0A482BD}" destId="{DDA7E46D-28B8-4109-ACD0-A3EA3E3FE0BA}" srcOrd="14" destOrd="0" presId="urn:microsoft.com/office/officeart/2005/8/layout/radial5"/>
    <dgm:cxn modelId="{584FB5BD-2EC8-4AEE-A603-15B3D01C0A2A}" type="presParOf" srcId="{F3ABFE77-E412-41EA-95BC-E3B6E0A482BD}" destId="{C74DCDC9-4851-47D3-8E95-2A754AD49962}" srcOrd="15" destOrd="0" presId="urn:microsoft.com/office/officeart/2005/8/layout/radial5"/>
    <dgm:cxn modelId="{F20B06CA-F926-43F8-BD4B-17282253E2E1}" type="presParOf" srcId="{C74DCDC9-4851-47D3-8E95-2A754AD49962}" destId="{110F25AF-AE3A-477E-8675-AAB08696ECAB}" srcOrd="0" destOrd="0" presId="urn:microsoft.com/office/officeart/2005/8/layout/radial5"/>
    <dgm:cxn modelId="{5C720D86-7FF7-4F7C-8378-3D79B573EE5E}" type="presParOf" srcId="{F3ABFE77-E412-41EA-95BC-E3B6E0A482BD}" destId="{EE1FC400-0E7A-4E71-9E80-467B35CE03AB}" srcOrd="16" destOrd="0" presId="urn:microsoft.com/office/officeart/2005/8/layout/radial5"/>
    <dgm:cxn modelId="{B05D9640-5DAC-4800-A700-B5FC856E000E}" type="presParOf" srcId="{F3ABFE77-E412-41EA-95BC-E3B6E0A482BD}" destId="{4AF04CE8-C72E-49AD-B828-B326D7EA2505}" srcOrd="17" destOrd="0" presId="urn:microsoft.com/office/officeart/2005/8/layout/radial5"/>
    <dgm:cxn modelId="{B266CEE4-7ABD-4F31-8D37-2E35B4847759}" type="presParOf" srcId="{4AF04CE8-C72E-49AD-B828-B326D7EA2505}" destId="{3CCFAB88-1F9D-4E45-AAE6-39CB535226A0}" srcOrd="0" destOrd="0" presId="urn:microsoft.com/office/officeart/2005/8/layout/radial5"/>
    <dgm:cxn modelId="{3EB3114F-2197-4A48-B8FB-F3E42501514F}" type="presParOf" srcId="{F3ABFE77-E412-41EA-95BC-E3B6E0A482BD}" destId="{B4571029-909B-4679-9BE5-CA79ECD669C9}" srcOrd="18" destOrd="0" presId="urn:microsoft.com/office/officeart/2005/8/layout/radial5"/>
    <dgm:cxn modelId="{45D99622-953B-4505-8468-875E62C81B6D}" type="presParOf" srcId="{F3ABFE77-E412-41EA-95BC-E3B6E0A482BD}" destId="{2004D39B-245A-4368-A144-DCDC0B6743FE}" srcOrd="19" destOrd="0" presId="urn:microsoft.com/office/officeart/2005/8/layout/radial5"/>
    <dgm:cxn modelId="{38EA8C61-0F9D-4093-8487-F11386936195}" type="presParOf" srcId="{2004D39B-245A-4368-A144-DCDC0B6743FE}" destId="{D7B82A2D-C6D0-4A83-82FF-D066A471A431}" srcOrd="0" destOrd="0" presId="urn:microsoft.com/office/officeart/2005/8/layout/radial5"/>
    <dgm:cxn modelId="{00903AA1-124B-4E98-9BFE-2D6254512792}" type="presParOf" srcId="{F3ABFE77-E412-41EA-95BC-E3B6E0A482BD}" destId="{FE58CB28-65EA-4468-B38C-DDD7F6153E47}" srcOrd="20" destOrd="0" presId="urn:microsoft.com/office/officeart/2005/8/layout/radial5"/>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2963B6-280F-4A11-803D-7CA3AAF247BA}" type="doc">
      <dgm:prSet loTypeId="urn:microsoft.com/office/officeart/2008/layout/PictureStrips" loCatId="list" qsTypeId="urn:microsoft.com/office/officeart/2005/8/quickstyle/simple1" qsCatId="simple" csTypeId="urn:microsoft.com/office/officeart/2005/8/colors/colorful1#2" csCatId="colorful" phldr="1"/>
      <dgm:spPr/>
      <dgm:t>
        <a:bodyPr/>
        <a:lstStyle/>
        <a:p>
          <a:endParaRPr lang="en-US"/>
        </a:p>
      </dgm:t>
    </dgm:pt>
    <dgm:pt modelId="{99118837-D029-4E91-B7A7-2E1FA8E3C64A}">
      <dgm:prSet custT="1"/>
      <dgm:spPr/>
      <dgm:t>
        <a:bodyPr/>
        <a:lstStyle/>
        <a:p>
          <a:pPr rtl="0"/>
          <a:r>
            <a:rPr lang="en-US" sz="1400" b="1" dirty="0">
              <a:latin typeface="Arial" panose="020B0604020202020204" pitchFamily="34" charset="0"/>
              <a:cs typeface="Arial" panose="020B0604020202020204" pitchFamily="34" charset="0"/>
            </a:rPr>
            <a:t>1. Registration   </a:t>
          </a:r>
        </a:p>
      </dgm:t>
    </dgm:pt>
    <dgm:pt modelId="{FADB173F-44CF-4AA5-A57E-5062D6A59746}" type="parTrans" cxnId="{E72007C8-C80A-4C61-824A-22AAD4618769}">
      <dgm:prSet/>
      <dgm:spPr/>
      <dgm:t>
        <a:bodyPr/>
        <a:lstStyle/>
        <a:p>
          <a:endParaRPr lang="en-US" sz="1200" b="1">
            <a:solidFill>
              <a:srgbClr val="C00000"/>
            </a:solidFill>
            <a:latin typeface="Book Antiqua" panose="02040602050305030304" pitchFamily="18" charset="0"/>
          </a:endParaRPr>
        </a:p>
      </dgm:t>
    </dgm:pt>
    <dgm:pt modelId="{32B49A62-CE8D-417B-8F0B-4F788BCA568C}" type="sibTrans" cxnId="{E72007C8-C80A-4C61-824A-22AAD4618769}">
      <dgm:prSet/>
      <dgm:spPr/>
      <dgm:t>
        <a:bodyPr/>
        <a:lstStyle/>
        <a:p>
          <a:endParaRPr lang="en-US" sz="1200" b="1">
            <a:solidFill>
              <a:srgbClr val="C00000"/>
            </a:solidFill>
            <a:latin typeface="Book Antiqua" panose="02040602050305030304" pitchFamily="18" charset="0"/>
          </a:endParaRPr>
        </a:p>
      </dgm:t>
    </dgm:pt>
    <dgm:pt modelId="{BB876808-1921-421B-BFD9-910E2E659858}">
      <dgm:prSet custT="1"/>
      <dgm:spPr/>
      <dgm:t>
        <a:bodyPr/>
        <a:lstStyle/>
        <a:p>
          <a:pPr rtl="0"/>
          <a:r>
            <a:rPr lang="en-US" sz="1400" b="1" dirty="0">
              <a:latin typeface="Arial" panose="020B0604020202020204" pitchFamily="34" charset="0"/>
              <a:cs typeface="Arial" panose="020B0604020202020204" pitchFamily="34" charset="0"/>
            </a:rPr>
            <a:t>2. License  </a:t>
          </a:r>
        </a:p>
      </dgm:t>
    </dgm:pt>
    <dgm:pt modelId="{164F9EEC-A17B-40EE-A626-13E866F3A5D3}" type="parTrans" cxnId="{4C15EC7C-8919-4173-95DD-7FC03B016259}">
      <dgm:prSet/>
      <dgm:spPr/>
      <dgm:t>
        <a:bodyPr/>
        <a:lstStyle/>
        <a:p>
          <a:endParaRPr lang="en-US" sz="1200" b="1">
            <a:solidFill>
              <a:srgbClr val="C00000"/>
            </a:solidFill>
            <a:latin typeface="Book Antiqua" panose="02040602050305030304" pitchFamily="18" charset="0"/>
          </a:endParaRPr>
        </a:p>
      </dgm:t>
    </dgm:pt>
    <dgm:pt modelId="{3F137B4C-CBA9-4D52-BAD0-E465E19FC5C1}" type="sibTrans" cxnId="{4C15EC7C-8919-4173-95DD-7FC03B016259}">
      <dgm:prSet/>
      <dgm:spPr/>
      <dgm:t>
        <a:bodyPr/>
        <a:lstStyle/>
        <a:p>
          <a:endParaRPr lang="en-US" sz="1200" b="1">
            <a:solidFill>
              <a:srgbClr val="C00000"/>
            </a:solidFill>
            <a:latin typeface="Book Antiqua" panose="02040602050305030304" pitchFamily="18" charset="0"/>
          </a:endParaRPr>
        </a:p>
      </dgm:t>
    </dgm:pt>
    <dgm:pt modelId="{695C66F1-BDB8-45AA-A39F-E365FD9C9A18}">
      <dgm:prSet custT="1"/>
      <dgm:spPr/>
      <dgm:t>
        <a:bodyPr/>
        <a:lstStyle/>
        <a:p>
          <a:pPr rtl="0"/>
          <a:r>
            <a:rPr lang="en-US" sz="1400" b="1" dirty="0">
              <a:latin typeface="Arial" panose="020B0604020202020204" pitchFamily="34" charset="0"/>
              <a:cs typeface="Arial" panose="020B0604020202020204" pitchFamily="34" charset="0"/>
            </a:rPr>
            <a:t>3. RC related other Services</a:t>
          </a:r>
        </a:p>
      </dgm:t>
    </dgm:pt>
    <dgm:pt modelId="{4855E655-911B-42F7-8893-E846354B18AA}" type="parTrans" cxnId="{8CE628BB-9572-4AC0-AE9C-373BA39253AF}">
      <dgm:prSet/>
      <dgm:spPr/>
      <dgm:t>
        <a:bodyPr/>
        <a:lstStyle/>
        <a:p>
          <a:endParaRPr lang="en-US" sz="1200" b="1">
            <a:solidFill>
              <a:srgbClr val="C00000"/>
            </a:solidFill>
            <a:latin typeface="Book Antiqua" panose="02040602050305030304" pitchFamily="18" charset="0"/>
          </a:endParaRPr>
        </a:p>
      </dgm:t>
    </dgm:pt>
    <dgm:pt modelId="{C6E0FE93-1AC4-4C45-899B-8174EBF61FEB}" type="sibTrans" cxnId="{8CE628BB-9572-4AC0-AE9C-373BA39253AF}">
      <dgm:prSet/>
      <dgm:spPr/>
      <dgm:t>
        <a:bodyPr/>
        <a:lstStyle/>
        <a:p>
          <a:endParaRPr lang="en-US" sz="1200" b="1">
            <a:solidFill>
              <a:srgbClr val="C00000"/>
            </a:solidFill>
            <a:latin typeface="Book Antiqua" panose="02040602050305030304" pitchFamily="18" charset="0"/>
          </a:endParaRPr>
        </a:p>
      </dgm:t>
    </dgm:pt>
    <dgm:pt modelId="{6035D0BB-A539-4F81-844E-C9992E8764F5}">
      <dgm:prSet custT="1"/>
      <dgm:spPr/>
      <dgm:t>
        <a:bodyPr/>
        <a:lstStyle/>
        <a:p>
          <a:pPr rtl="0"/>
          <a:r>
            <a:rPr lang="en-US" sz="1400" b="1">
              <a:latin typeface="Arial" panose="020B0604020202020204" pitchFamily="34" charset="0"/>
              <a:cs typeface="Arial" panose="020B0604020202020204" pitchFamily="34" charset="0"/>
            </a:rPr>
            <a:t>4. Reports MIS</a:t>
          </a:r>
          <a:endParaRPr lang="en-US" sz="1400" b="1" dirty="0">
            <a:latin typeface="Arial" panose="020B0604020202020204" pitchFamily="34" charset="0"/>
            <a:cs typeface="Arial" panose="020B0604020202020204" pitchFamily="34" charset="0"/>
          </a:endParaRPr>
        </a:p>
      </dgm:t>
    </dgm:pt>
    <dgm:pt modelId="{A1078073-EC68-49B9-AA9B-D93AB9E906CF}" type="parTrans" cxnId="{B770CA0F-6F83-470C-B414-0739276F63EC}">
      <dgm:prSet/>
      <dgm:spPr/>
      <dgm:t>
        <a:bodyPr/>
        <a:lstStyle/>
        <a:p>
          <a:endParaRPr lang="en-US" sz="1200" b="1">
            <a:solidFill>
              <a:srgbClr val="C00000"/>
            </a:solidFill>
            <a:latin typeface="Book Antiqua" panose="02040602050305030304" pitchFamily="18" charset="0"/>
          </a:endParaRPr>
        </a:p>
      </dgm:t>
    </dgm:pt>
    <dgm:pt modelId="{EA5043C9-6F5F-46AB-A6EB-5441AE790736}" type="sibTrans" cxnId="{B770CA0F-6F83-470C-B414-0739276F63EC}">
      <dgm:prSet/>
      <dgm:spPr/>
      <dgm:t>
        <a:bodyPr/>
        <a:lstStyle/>
        <a:p>
          <a:endParaRPr lang="en-US" sz="1200" b="1">
            <a:solidFill>
              <a:srgbClr val="C00000"/>
            </a:solidFill>
            <a:latin typeface="Book Antiqua" panose="02040602050305030304" pitchFamily="18" charset="0"/>
          </a:endParaRPr>
        </a:p>
      </dgm:t>
    </dgm:pt>
    <dgm:pt modelId="{C40FF03A-F749-4C88-9F2F-9F0A5AFE1BDA}">
      <dgm:prSet custT="1"/>
      <dgm:spPr/>
      <dgm:t>
        <a:bodyPr/>
        <a:lstStyle/>
        <a:p>
          <a:pPr rtl="0"/>
          <a:r>
            <a:rPr lang="en-US" sz="1400" b="1">
              <a:latin typeface="Arial" panose="020B0604020202020204" pitchFamily="34" charset="0"/>
              <a:cs typeface="Arial" panose="020B0604020202020204" pitchFamily="34" charset="0"/>
            </a:rPr>
            <a:t>5. Reports BI</a:t>
          </a:r>
          <a:endParaRPr lang="en-US" sz="1400" b="1" dirty="0">
            <a:latin typeface="Arial" panose="020B0604020202020204" pitchFamily="34" charset="0"/>
            <a:cs typeface="Arial" panose="020B0604020202020204" pitchFamily="34" charset="0"/>
          </a:endParaRPr>
        </a:p>
      </dgm:t>
    </dgm:pt>
    <dgm:pt modelId="{5501FB08-54BF-41E5-AE6B-5FB184D97313}" type="parTrans" cxnId="{1C7F4986-9801-44DA-A7FF-B80B5ED96864}">
      <dgm:prSet/>
      <dgm:spPr/>
      <dgm:t>
        <a:bodyPr/>
        <a:lstStyle/>
        <a:p>
          <a:endParaRPr lang="en-US" sz="1200" b="1">
            <a:solidFill>
              <a:srgbClr val="C00000"/>
            </a:solidFill>
            <a:latin typeface="Book Antiqua" panose="02040602050305030304" pitchFamily="18" charset="0"/>
          </a:endParaRPr>
        </a:p>
      </dgm:t>
    </dgm:pt>
    <dgm:pt modelId="{830DD650-7793-4BC5-A0D0-819A02231A7D}" type="sibTrans" cxnId="{1C7F4986-9801-44DA-A7FF-B80B5ED96864}">
      <dgm:prSet/>
      <dgm:spPr/>
      <dgm:t>
        <a:bodyPr/>
        <a:lstStyle/>
        <a:p>
          <a:endParaRPr lang="en-US" sz="1200" b="1">
            <a:solidFill>
              <a:srgbClr val="C00000"/>
            </a:solidFill>
            <a:latin typeface="Book Antiqua" panose="02040602050305030304" pitchFamily="18" charset="0"/>
          </a:endParaRPr>
        </a:p>
      </dgm:t>
    </dgm:pt>
    <dgm:pt modelId="{E20E86EB-C479-451E-AF60-5ED24EF7AB40}">
      <dgm:prSet custT="1"/>
      <dgm:spPr/>
      <dgm:t>
        <a:bodyPr/>
        <a:lstStyle/>
        <a:p>
          <a:pPr rtl="0"/>
          <a:r>
            <a:rPr lang="en-US" sz="1400" b="1">
              <a:latin typeface="Arial" panose="020B0604020202020204" pitchFamily="34" charset="0"/>
              <a:cs typeface="Arial" panose="020B0604020202020204" pitchFamily="34" charset="0"/>
            </a:rPr>
            <a:t>6. Search </a:t>
          </a:r>
          <a:endParaRPr lang="en-US" sz="1400" b="1" dirty="0">
            <a:latin typeface="Arial" panose="020B0604020202020204" pitchFamily="34" charset="0"/>
            <a:cs typeface="Arial" panose="020B0604020202020204" pitchFamily="34" charset="0"/>
          </a:endParaRPr>
        </a:p>
      </dgm:t>
    </dgm:pt>
    <dgm:pt modelId="{97FFB89D-6E5C-4ABD-A1CA-6DF40BBDF772}" type="parTrans" cxnId="{CFE1B6B8-9A46-4FFB-B66B-86763A3F65B6}">
      <dgm:prSet/>
      <dgm:spPr/>
      <dgm:t>
        <a:bodyPr/>
        <a:lstStyle/>
        <a:p>
          <a:endParaRPr lang="en-US" sz="1200" b="1">
            <a:solidFill>
              <a:srgbClr val="C00000"/>
            </a:solidFill>
            <a:latin typeface="Book Antiqua" panose="02040602050305030304" pitchFamily="18" charset="0"/>
          </a:endParaRPr>
        </a:p>
      </dgm:t>
    </dgm:pt>
    <dgm:pt modelId="{E38EC6AD-2832-4236-8C45-EC3ACAA33649}" type="sibTrans" cxnId="{CFE1B6B8-9A46-4FFB-B66B-86763A3F65B6}">
      <dgm:prSet/>
      <dgm:spPr/>
      <dgm:t>
        <a:bodyPr/>
        <a:lstStyle/>
        <a:p>
          <a:endParaRPr lang="en-US" sz="1200" b="1">
            <a:solidFill>
              <a:srgbClr val="C00000"/>
            </a:solidFill>
            <a:latin typeface="Book Antiqua" panose="02040602050305030304" pitchFamily="18" charset="0"/>
          </a:endParaRPr>
        </a:p>
      </dgm:t>
    </dgm:pt>
    <dgm:pt modelId="{50E5998F-85C9-4EE0-890A-B89660D7F8C5}">
      <dgm:prSet custT="1"/>
      <dgm:spPr/>
      <dgm:t>
        <a:bodyPr/>
        <a:lstStyle/>
        <a:p>
          <a:pPr rtl="0"/>
          <a:r>
            <a:rPr lang="en-US" sz="1400" b="1">
              <a:latin typeface="Arial" panose="020B0604020202020204" pitchFamily="34" charset="0"/>
              <a:cs typeface="Arial" panose="020B0604020202020204" pitchFamily="34" charset="0"/>
            </a:rPr>
            <a:t>7. Help</a:t>
          </a:r>
          <a:endParaRPr lang="en-US" sz="1400" b="1" dirty="0">
            <a:latin typeface="Arial" panose="020B0604020202020204" pitchFamily="34" charset="0"/>
            <a:cs typeface="Arial" panose="020B0604020202020204" pitchFamily="34" charset="0"/>
          </a:endParaRPr>
        </a:p>
      </dgm:t>
    </dgm:pt>
    <dgm:pt modelId="{65BFBBCB-9CD6-457D-B9C3-94E9684A154B}" type="parTrans" cxnId="{529097F3-A885-4573-90BF-43F0469BF0AC}">
      <dgm:prSet/>
      <dgm:spPr/>
      <dgm:t>
        <a:bodyPr/>
        <a:lstStyle/>
        <a:p>
          <a:endParaRPr lang="en-US" sz="1200" b="1">
            <a:solidFill>
              <a:srgbClr val="C00000"/>
            </a:solidFill>
            <a:latin typeface="Book Antiqua" panose="02040602050305030304" pitchFamily="18" charset="0"/>
          </a:endParaRPr>
        </a:p>
      </dgm:t>
    </dgm:pt>
    <dgm:pt modelId="{A16BF661-27CF-4A61-B5FD-D4B33E90535E}" type="sibTrans" cxnId="{529097F3-A885-4573-90BF-43F0469BF0AC}">
      <dgm:prSet/>
      <dgm:spPr/>
      <dgm:t>
        <a:bodyPr/>
        <a:lstStyle/>
        <a:p>
          <a:endParaRPr lang="en-US" sz="1200" b="1">
            <a:solidFill>
              <a:srgbClr val="C00000"/>
            </a:solidFill>
            <a:latin typeface="Book Antiqua" panose="02040602050305030304" pitchFamily="18" charset="0"/>
          </a:endParaRPr>
        </a:p>
      </dgm:t>
    </dgm:pt>
    <dgm:pt modelId="{BCEA6B23-7DBB-48BB-9F61-E30B4DBEB8E7}">
      <dgm:prSet custT="1"/>
      <dgm:spPr/>
      <dgm:t>
        <a:bodyPr/>
        <a:lstStyle/>
        <a:p>
          <a:pPr rtl="0"/>
          <a:r>
            <a:rPr lang="en-US" sz="1400" b="1">
              <a:latin typeface="Arial" panose="020B0604020202020204" pitchFamily="34" charset="0"/>
              <a:cs typeface="Arial" panose="020B0604020202020204" pitchFamily="34" charset="0"/>
            </a:rPr>
            <a:t>8. Issue of  certificate</a:t>
          </a:r>
          <a:endParaRPr lang="en-US" sz="1400" b="1" dirty="0">
            <a:latin typeface="Arial" panose="020B0604020202020204" pitchFamily="34" charset="0"/>
            <a:cs typeface="Arial" panose="020B0604020202020204" pitchFamily="34" charset="0"/>
          </a:endParaRPr>
        </a:p>
      </dgm:t>
    </dgm:pt>
    <dgm:pt modelId="{861C1552-8D93-4B47-89AB-C200EB46BD28}" type="parTrans" cxnId="{4248477B-AE4A-45E4-842C-12932B1F3830}">
      <dgm:prSet/>
      <dgm:spPr/>
      <dgm:t>
        <a:bodyPr/>
        <a:lstStyle/>
        <a:p>
          <a:endParaRPr lang="en-US" sz="1200" b="1">
            <a:solidFill>
              <a:srgbClr val="C00000"/>
            </a:solidFill>
            <a:latin typeface="Book Antiqua" panose="02040602050305030304" pitchFamily="18" charset="0"/>
          </a:endParaRPr>
        </a:p>
      </dgm:t>
    </dgm:pt>
    <dgm:pt modelId="{7E5680D4-A10B-43DA-914F-01C06B244059}" type="sibTrans" cxnId="{4248477B-AE4A-45E4-842C-12932B1F3830}">
      <dgm:prSet/>
      <dgm:spPr/>
      <dgm:t>
        <a:bodyPr/>
        <a:lstStyle/>
        <a:p>
          <a:endParaRPr lang="en-US" sz="1200" b="1">
            <a:solidFill>
              <a:srgbClr val="C00000"/>
            </a:solidFill>
            <a:latin typeface="Book Antiqua" panose="02040602050305030304" pitchFamily="18" charset="0"/>
          </a:endParaRPr>
        </a:p>
      </dgm:t>
    </dgm:pt>
    <dgm:pt modelId="{2CE07C18-4A71-4D1B-8490-BACB6379292A}">
      <dgm:prSet custT="1"/>
      <dgm:spPr/>
      <dgm:t>
        <a:bodyPr/>
        <a:lstStyle/>
        <a:p>
          <a:pPr rtl="0"/>
          <a:r>
            <a:rPr lang="en-US" sz="1400" b="1">
              <a:latin typeface="Arial" panose="020B0604020202020204" pitchFamily="34" charset="0"/>
              <a:cs typeface="Arial" panose="020B0604020202020204" pitchFamily="34" charset="0"/>
            </a:rPr>
            <a:t>9. Impounding</a:t>
          </a:r>
          <a:endParaRPr lang="en-US" sz="1400" b="1" dirty="0">
            <a:latin typeface="Arial" panose="020B0604020202020204" pitchFamily="34" charset="0"/>
            <a:cs typeface="Arial" panose="020B0604020202020204" pitchFamily="34" charset="0"/>
          </a:endParaRPr>
        </a:p>
      </dgm:t>
    </dgm:pt>
    <dgm:pt modelId="{49D47F99-60E9-4A47-A4E5-B39E455FA048}" type="parTrans" cxnId="{6025E7AC-9494-4076-AFC8-87082CFDB9DE}">
      <dgm:prSet/>
      <dgm:spPr/>
      <dgm:t>
        <a:bodyPr/>
        <a:lstStyle/>
        <a:p>
          <a:endParaRPr lang="en-US" sz="1200" b="1">
            <a:solidFill>
              <a:srgbClr val="C00000"/>
            </a:solidFill>
            <a:latin typeface="Book Antiqua" panose="02040602050305030304" pitchFamily="18" charset="0"/>
          </a:endParaRPr>
        </a:p>
      </dgm:t>
    </dgm:pt>
    <dgm:pt modelId="{898210A9-2E39-412C-A5CC-09770CEC8311}" type="sibTrans" cxnId="{6025E7AC-9494-4076-AFC8-87082CFDB9DE}">
      <dgm:prSet/>
      <dgm:spPr/>
      <dgm:t>
        <a:bodyPr/>
        <a:lstStyle/>
        <a:p>
          <a:endParaRPr lang="en-US" sz="1200" b="1">
            <a:solidFill>
              <a:srgbClr val="C00000"/>
            </a:solidFill>
            <a:latin typeface="Book Antiqua" panose="02040602050305030304" pitchFamily="18" charset="0"/>
          </a:endParaRPr>
        </a:p>
      </dgm:t>
    </dgm:pt>
    <dgm:pt modelId="{D4BB5DEA-EBF8-4950-A4F1-437A3427AB1F}">
      <dgm:prSet custT="1"/>
      <dgm:spPr/>
      <dgm:t>
        <a:bodyPr/>
        <a:lstStyle/>
        <a:p>
          <a:pPr rtl="0"/>
          <a:r>
            <a:rPr lang="en-US" sz="1400" b="1" dirty="0">
              <a:latin typeface="Arial" panose="020B0604020202020204" pitchFamily="34" charset="0"/>
              <a:cs typeface="Arial" panose="020B0604020202020204" pitchFamily="34" charset="0"/>
            </a:rPr>
            <a:t>10.  Issuing duplicate certificates</a:t>
          </a:r>
        </a:p>
      </dgm:t>
    </dgm:pt>
    <dgm:pt modelId="{5F95E9FC-D8B1-4B86-B641-E7403C8BB615}" type="parTrans" cxnId="{470F19E3-83F0-4FA8-83A8-D10028C422BC}">
      <dgm:prSet/>
      <dgm:spPr/>
      <dgm:t>
        <a:bodyPr/>
        <a:lstStyle/>
        <a:p>
          <a:endParaRPr lang="en-US" sz="1200" b="1">
            <a:solidFill>
              <a:srgbClr val="C00000"/>
            </a:solidFill>
            <a:latin typeface="Book Antiqua" panose="02040602050305030304" pitchFamily="18" charset="0"/>
          </a:endParaRPr>
        </a:p>
      </dgm:t>
    </dgm:pt>
    <dgm:pt modelId="{F9817B2A-7ABF-4E0A-B6E4-FBDE8066D719}" type="sibTrans" cxnId="{470F19E3-83F0-4FA8-83A8-D10028C422BC}">
      <dgm:prSet/>
      <dgm:spPr/>
      <dgm:t>
        <a:bodyPr/>
        <a:lstStyle/>
        <a:p>
          <a:endParaRPr lang="en-US" sz="1200" b="1">
            <a:solidFill>
              <a:srgbClr val="C00000"/>
            </a:solidFill>
            <a:latin typeface="Book Antiqua" panose="02040602050305030304" pitchFamily="18" charset="0"/>
          </a:endParaRPr>
        </a:p>
      </dgm:t>
    </dgm:pt>
    <dgm:pt modelId="{E8B36A36-743D-40C3-AC9F-B70220C38FA4}">
      <dgm:prSet custT="1"/>
      <dgm:spPr/>
      <dgm:t>
        <a:bodyPr/>
        <a:lstStyle/>
        <a:p>
          <a:r>
            <a:rPr lang="en-US" sz="1600" b="1" dirty="0">
              <a:latin typeface="Arial" panose="020B0604020202020204" pitchFamily="34" charset="0"/>
              <a:cs typeface="Arial" panose="020B0604020202020204" pitchFamily="34" charset="0"/>
            </a:rPr>
            <a:t>3</a:t>
          </a:r>
          <a:r>
            <a:rPr lang="en-US" sz="1400" b="1" dirty="0">
              <a:latin typeface="Arial" panose="020B0604020202020204" pitchFamily="34" charset="0"/>
              <a:cs typeface="Arial" panose="020B0604020202020204" pitchFamily="34" charset="0"/>
            </a:rPr>
            <a:t>. Special permit</a:t>
          </a:r>
        </a:p>
      </dgm:t>
    </dgm:pt>
    <dgm:pt modelId="{BEDF2F03-79CF-45AB-853A-D8529F6D7AC6}" type="parTrans" cxnId="{C1175D67-37A0-44E3-B0B4-75A7D929B390}">
      <dgm:prSet/>
      <dgm:spPr/>
      <dgm:t>
        <a:bodyPr/>
        <a:lstStyle/>
        <a:p>
          <a:endParaRPr lang="en-US" sz="1200" b="1">
            <a:latin typeface="Book Antiqua" panose="02040602050305030304" pitchFamily="18" charset="0"/>
          </a:endParaRPr>
        </a:p>
      </dgm:t>
    </dgm:pt>
    <dgm:pt modelId="{C1591F6C-9828-4247-A92B-B377200CADEB}" type="sibTrans" cxnId="{C1175D67-37A0-44E3-B0B4-75A7D929B390}">
      <dgm:prSet/>
      <dgm:spPr/>
      <dgm:t>
        <a:bodyPr/>
        <a:lstStyle/>
        <a:p>
          <a:endParaRPr lang="en-US" sz="1200" b="1">
            <a:latin typeface="Book Antiqua" panose="02040602050305030304" pitchFamily="18" charset="0"/>
          </a:endParaRPr>
        </a:p>
      </dgm:t>
    </dgm:pt>
    <dgm:pt modelId="{F4FCB976-56EC-4C75-A291-3F551C08267A}" type="pres">
      <dgm:prSet presAssocID="{FC2963B6-280F-4A11-803D-7CA3AAF247BA}" presName="Name0" presStyleCnt="0">
        <dgm:presLayoutVars>
          <dgm:dir/>
          <dgm:resizeHandles val="exact"/>
        </dgm:presLayoutVars>
      </dgm:prSet>
      <dgm:spPr/>
      <dgm:t>
        <a:bodyPr/>
        <a:lstStyle/>
        <a:p>
          <a:endParaRPr lang="en-US"/>
        </a:p>
      </dgm:t>
    </dgm:pt>
    <dgm:pt modelId="{26E6259C-B3D6-4C61-8CAC-74A611BAC365}" type="pres">
      <dgm:prSet presAssocID="{99118837-D029-4E91-B7A7-2E1FA8E3C64A}" presName="composite" presStyleCnt="0"/>
      <dgm:spPr/>
    </dgm:pt>
    <dgm:pt modelId="{1F073494-E51A-4D65-B192-C24CAA37EC4C}" type="pres">
      <dgm:prSet presAssocID="{99118837-D029-4E91-B7A7-2E1FA8E3C64A}" presName="rect1" presStyleLbl="trAlignAcc1" presStyleIdx="0" presStyleCnt="11">
        <dgm:presLayoutVars>
          <dgm:bulletEnabled val="1"/>
        </dgm:presLayoutVars>
      </dgm:prSet>
      <dgm:spPr/>
      <dgm:t>
        <a:bodyPr/>
        <a:lstStyle/>
        <a:p>
          <a:endParaRPr lang="en-US"/>
        </a:p>
      </dgm:t>
    </dgm:pt>
    <dgm:pt modelId="{DA311EA2-A40A-4A9B-B97C-9800826808BE}" type="pres">
      <dgm:prSet presAssocID="{99118837-D029-4E91-B7A7-2E1FA8E3C64A}" presName="rect2" presStyleLbl="fgImgPlace1" presStyleIdx="0" presStyleCnt="11"/>
      <dgm:spPr/>
    </dgm:pt>
    <dgm:pt modelId="{361984B0-D06F-4E62-9D18-94C36B6D1D90}" type="pres">
      <dgm:prSet presAssocID="{32B49A62-CE8D-417B-8F0B-4F788BCA568C}" presName="sibTrans" presStyleCnt="0"/>
      <dgm:spPr/>
    </dgm:pt>
    <dgm:pt modelId="{D4AE5B26-DF80-4C9C-B936-7D7CBE12CC8B}" type="pres">
      <dgm:prSet presAssocID="{E8B36A36-743D-40C3-AC9F-B70220C38FA4}" presName="composite" presStyleCnt="0"/>
      <dgm:spPr/>
    </dgm:pt>
    <dgm:pt modelId="{DBB8011A-E2B1-44F1-AF2A-84E7B2C483EA}" type="pres">
      <dgm:prSet presAssocID="{E8B36A36-743D-40C3-AC9F-B70220C38FA4}" presName="rect1" presStyleLbl="trAlignAcc1" presStyleIdx="1" presStyleCnt="11">
        <dgm:presLayoutVars>
          <dgm:bulletEnabled val="1"/>
        </dgm:presLayoutVars>
      </dgm:prSet>
      <dgm:spPr/>
      <dgm:t>
        <a:bodyPr/>
        <a:lstStyle/>
        <a:p>
          <a:endParaRPr lang="en-US"/>
        </a:p>
      </dgm:t>
    </dgm:pt>
    <dgm:pt modelId="{138046E6-677E-45AC-93E7-0D96970B9960}" type="pres">
      <dgm:prSet presAssocID="{E8B36A36-743D-40C3-AC9F-B70220C38FA4}" presName="rect2" presStyleLbl="fgImgPlace1" presStyleIdx="1" presStyleCnt="11"/>
      <dgm:spPr/>
    </dgm:pt>
    <dgm:pt modelId="{9BF0FB50-F1CF-4E4E-BE74-CF1216F02E85}" type="pres">
      <dgm:prSet presAssocID="{C1591F6C-9828-4247-A92B-B377200CADEB}" presName="sibTrans" presStyleCnt="0"/>
      <dgm:spPr/>
    </dgm:pt>
    <dgm:pt modelId="{16767B9A-134E-4F07-8CA9-DA5FFCF533C1}" type="pres">
      <dgm:prSet presAssocID="{BB876808-1921-421B-BFD9-910E2E659858}" presName="composite" presStyleCnt="0"/>
      <dgm:spPr/>
    </dgm:pt>
    <dgm:pt modelId="{E6DD0D4C-CBED-44CB-957A-F48B94A5055D}" type="pres">
      <dgm:prSet presAssocID="{BB876808-1921-421B-BFD9-910E2E659858}" presName="rect1" presStyleLbl="trAlignAcc1" presStyleIdx="2" presStyleCnt="11">
        <dgm:presLayoutVars>
          <dgm:bulletEnabled val="1"/>
        </dgm:presLayoutVars>
      </dgm:prSet>
      <dgm:spPr/>
      <dgm:t>
        <a:bodyPr/>
        <a:lstStyle/>
        <a:p>
          <a:endParaRPr lang="en-US"/>
        </a:p>
      </dgm:t>
    </dgm:pt>
    <dgm:pt modelId="{5E75BEDB-5144-447C-B689-6536E8CB44B6}" type="pres">
      <dgm:prSet presAssocID="{BB876808-1921-421B-BFD9-910E2E659858}" presName="rect2" presStyleLbl="fgImgPlace1" presStyleIdx="2" presStyleCnt="11"/>
      <dgm:spPr/>
    </dgm:pt>
    <dgm:pt modelId="{325F7986-577E-455B-A42E-1A24688A23FB}" type="pres">
      <dgm:prSet presAssocID="{3F137B4C-CBA9-4D52-BAD0-E465E19FC5C1}" presName="sibTrans" presStyleCnt="0"/>
      <dgm:spPr/>
    </dgm:pt>
    <dgm:pt modelId="{2D4BF0B4-1521-4F89-A599-444A4AFB4C47}" type="pres">
      <dgm:prSet presAssocID="{695C66F1-BDB8-45AA-A39F-E365FD9C9A18}" presName="composite" presStyleCnt="0"/>
      <dgm:spPr/>
    </dgm:pt>
    <dgm:pt modelId="{65C6434C-B85B-4048-A1C7-7902627AF690}" type="pres">
      <dgm:prSet presAssocID="{695C66F1-BDB8-45AA-A39F-E365FD9C9A18}" presName="rect1" presStyleLbl="trAlignAcc1" presStyleIdx="3" presStyleCnt="11">
        <dgm:presLayoutVars>
          <dgm:bulletEnabled val="1"/>
        </dgm:presLayoutVars>
      </dgm:prSet>
      <dgm:spPr/>
      <dgm:t>
        <a:bodyPr/>
        <a:lstStyle/>
        <a:p>
          <a:endParaRPr lang="en-US"/>
        </a:p>
      </dgm:t>
    </dgm:pt>
    <dgm:pt modelId="{D48E5267-CB22-4AF6-A592-5E6F7D30A1CA}" type="pres">
      <dgm:prSet presAssocID="{695C66F1-BDB8-45AA-A39F-E365FD9C9A18}" presName="rect2" presStyleLbl="fgImgPlace1" presStyleIdx="3" presStyleCnt="11"/>
      <dgm:spPr/>
    </dgm:pt>
    <dgm:pt modelId="{04CA4F60-F009-4043-8C18-E911FEC5EA97}" type="pres">
      <dgm:prSet presAssocID="{C6E0FE93-1AC4-4C45-899B-8174EBF61FEB}" presName="sibTrans" presStyleCnt="0"/>
      <dgm:spPr/>
    </dgm:pt>
    <dgm:pt modelId="{AAC34651-0199-462B-99DC-F1579A5034BA}" type="pres">
      <dgm:prSet presAssocID="{6035D0BB-A539-4F81-844E-C9992E8764F5}" presName="composite" presStyleCnt="0"/>
      <dgm:spPr/>
    </dgm:pt>
    <dgm:pt modelId="{DEAC3935-85EC-4E7E-B9F5-7274E9AD479A}" type="pres">
      <dgm:prSet presAssocID="{6035D0BB-A539-4F81-844E-C9992E8764F5}" presName="rect1" presStyleLbl="trAlignAcc1" presStyleIdx="4" presStyleCnt="11">
        <dgm:presLayoutVars>
          <dgm:bulletEnabled val="1"/>
        </dgm:presLayoutVars>
      </dgm:prSet>
      <dgm:spPr/>
      <dgm:t>
        <a:bodyPr/>
        <a:lstStyle/>
        <a:p>
          <a:endParaRPr lang="en-US"/>
        </a:p>
      </dgm:t>
    </dgm:pt>
    <dgm:pt modelId="{61D5B38A-3363-4713-A560-C4A27055CA48}" type="pres">
      <dgm:prSet presAssocID="{6035D0BB-A539-4F81-844E-C9992E8764F5}" presName="rect2" presStyleLbl="fgImgPlace1" presStyleIdx="4" presStyleCnt="11"/>
      <dgm:spPr/>
    </dgm:pt>
    <dgm:pt modelId="{4DA23469-8794-4265-9037-479563A48A06}" type="pres">
      <dgm:prSet presAssocID="{EA5043C9-6F5F-46AB-A6EB-5441AE790736}" presName="sibTrans" presStyleCnt="0"/>
      <dgm:spPr/>
    </dgm:pt>
    <dgm:pt modelId="{071B63D4-BED5-47DF-A96C-9DC0188A3C05}" type="pres">
      <dgm:prSet presAssocID="{C40FF03A-F749-4C88-9F2F-9F0A5AFE1BDA}" presName="composite" presStyleCnt="0"/>
      <dgm:spPr/>
    </dgm:pt>
    <dgm:pt modelId="{3306AE58-0A42-49B5-A05F-717580FF740E}" type="pres">
      <dgm:prSet presAssocID="{C40FF03A-F749-4C88-9F2F-9F0A5AFE1BDA}" presName="rect1" presStyleLbl="trAlignAcc1" presStyleIdx="5" presStyleCnt="11">
        <dgm:presLayoutVars>
          <dgm:bulletEnabled val="1"/>
        </dgm:presLayoutVars>
      </dgm:prSet>
      <dgm:spPr/>
      <dgm:t>
        <a:bodyPr/>
        <a:lstStyle/>
        <a:p>
          <a:endParaRPr lang="en-US"/>
        </a:p>
      </dgm:t>
    </dgm:pt>
    <dgm:pt modelId="{E06E0983-9E35-4AA8-A228-AC71038ABF28}" type="pres">
      <dgm:prSet presAssocID="{C40FF03A-F749-4C88-9F2F-9F0A5AFE1BDA}" presName="rect2" presStyleLbl="fgImgPlace1" presStyleIdx="5" presStyleCnt="11"/>
      <dgm:spPr/>
    </dgm:pt>
    <dgm:pt modelId="{BE853C4B-97AE-495C-8909-3281030A871A}" type="pres">
      <dgm:prSet presAssocID="{830DD650-7793-4BC5-A0D0-819A02231A7D}" presName="sibTrans" presStyleCnt="0"/>
      <dgm:spPr/>
    </dgm:pt>
    <dgm:pt modelId="{3FBE2F71-F644-4351-8ED0-5097FDB8FF27}" type="pres">
      <dgm:prSet presAssocID="{E20E86EB-C479-451E-AF60-5ED24EF7AB40}" presName="composite" presStyleCnt="0"/>
      <dgm:spPr/>
    </dgm:pt>
    <dgm:pt modelId="{088056A2-9AFB-467F-981E-B6B073019A46}" type="pres">
      <dgm:prSet presAssocID="{E20E86EB-C479-451E-AF60-5ED24EF7AB40}" presName="rect1" presStyleLbl="trAlignAcc1" presStyleIdx="6" presStyleCnt="11">
        <dgm:presLayoutVars>
          <dgm:bulletEnabled val="1"/>
        </dgm:presLayoutVars>
      </dgm:prSet>
      <dgm:spPr/>
      <dgm:t>
        <a:bodyPr/>
        <a:lstStyle/>
        <a:p>
          <a:endParaRPr lang="en-US"/>
        </a:p>
      </dgm:t>
    </dgm:pt>
    <dgm:pt modelId="{F473B271-876B-407C-B0C5-556794DCDC6B}" type="pres">
      <dgm:prSet presAssocID="{E20E86EB-C479-451E-AF60-5ED24EF7AB40}" presName="rect2" presStyleLbl="fgImgPlace1" presStyleIdx="6" presStyleCnt="11"/>
      <dgm:spPr/>
    </dgm:pt>
    <dgm:pt modelId="{9CBD0124-F668-4C07-ABC9-27A0DDDF3FA8}" type="pres">
      <dgm:prSet presAssocID="{E38EC6AD-2832-4236-8C45-EC3ACAA33649}" presName="sibTrans" presStyleCnt="0"/>
      <dgm:spPr/>
    </dgm:pt>
    <dgm:pt modelId="{FD5A0450-3663-42D8-9A8E-EA531464EDAE}" type="pres">
      <dgm:prSet presAssocID="{50E5998F-85C9-4EE0-890A-B89660D7F8C5}" presName="composite" presStyleCnt="0"/>
      <dgm:spPr/>
    </dgm:pt>
    <dgm:pt modelId="{225A0BF8-D038-48D9-BE5F-117F20D1D067}" type="pres">
      <dgm:prSet presAssocID="{50E5998F-85C9-4EE0-890A-B89660D7F8C5}" presName="rect1" presStyleLbl="trAlignAcc1" presStyleIdx="7" presStyleCnt="11">
        <dgm:presLayoutVars>
          <dgm:bulletEnabled val="1"/>
        </dgm:presLayoutVars>
      </dgm:prSet>
      <dgm:spPr/>
      <dgm:t>
        <a:bodyPr/>
        <a:lstStyle/>
        <a:p>
          <a:endParaRPr lang="en-US"/>
        </a:p>
      </dgm:t>
    </dgm:pt>
    <dgm:pt modelId="{8AE9389F-AAEB-4CBB-B283-F0D10D9C3082}" type="pres">
      <dgm:prSet presAssocID="{50E5998F-85C9-4EE0-890A-B89660D7F8C5}" presName="rect2" presStyleLbl="fgImgPlace1" presStyleIdx="7" presStyleCnt="11"/>
      <dgm:spPr/>
    </dgm:pt>
    <dgm:pt modelId="{FE3CC8E5-D182-4E09-A210-1857108317C9}" type="pres">
      <dgm:prSet presAssocID="{A16BF661-27CF-4A61-B5FD-D4B33E90535E}" presName="sibTrans" presStyleCnt="0"/>
      <dgm:spPr/>
    </dgm:pt>
    <dgm:pt modelId="{3E6D5DA5-3FAB-4330-BEAD-43CE2FC9718F}" type="pres">
      <dgm:prSet presAssocID="{BCEA6B23-7DBB-48BB-9F61-E30B4DBEB8E7}" presName="composite" presStyleCnt="0"/>
      <dgm:spPr/>
    </dgm:pt>
    <dgm:pt modelId="{59CBE98E-A940-4640-AEF2-FEED576982C9}" type="pres">
      <dgm:prSet presAssocID="{BCEA6B23-7DBB-48BB-9F61-E30B4DBEB8E7}" presName="rect1" presStyleLbl="trAlignAcc1" presStyleIdx="8" presStyleCnt="11">
        <dgm:presLayoutVars>
          <dgm:bulletEnabled val="1"/>
        </dgm:presLayoutVars>
      </dgm:prSet>
      <dgm:spPr/>
      <dgm:t>
        <a:bodyPr/>
        <a:lstStyle/>
        <a:p>
          <a:endParaRPr lang="en-US"/>
        </a:p>
      </dgm:t>
    </dgm:pt>
    <dgm:pt modelId="{758CBA22-6F36-478D-89DD-C1994BC0A0BF}" type="pres">
      <dgm:prSet presAssocID="{BCEA6B23-7DBB-48BB-9F61-E30B4DBEB8E7}" presName="rect2" presStyleLbl="fgImgPlace1" presStyleIdx="8" presStyleCnt="11"/>
      <dgm:spPr/>
    </dgm:pt>
    <dgm:pt modelId="{A882D154-5EDF-42AD-AA20-709D26B18859}" type="pres">
      <dgm:prSet presAssocID="{7E5680D4-A10B-43DA-914F-01C06B244059}" presName="sibTrans" presStyleCnt="0"/>
      <dgm:spPr/>
    </dgm:pt>
    <dgm:pt modelId="{395EC8B0-F237-4DB6-8109-8663538CA92E}" type="pres">
      <dgm:prSet presAssocID="{2CE07C18-4A71-4D1B-8490-BACB6379292A}" presName="composite" presStyleCnt="0"/>
      <dgm:spPr/>
    </dgm:pt>
    <dgm:pt modelId="{A66BD8EA-45B1-4A21-A20D-22AA4BA71375}" type="pres">
      <dgm:prSet presAssocID="{2CE07C18-4A71-4D1B-8490-BACB6379292A}" presName="rect1" presStyleLbl="trAlignAcc1" presStyleIdx="9" presStyleCnt="11">
        <dgm:presLayoutVars>
          <dgm:bulletEnabled val="1"/>
        </dgm:presLayoutVars>
      </dgm:prSet>
      <dgm:spPr/>
      <dgm:t>
        <a:bodyPr/>
        <a:lstStyle/>
        <a:p>
          <a:endParaRPr lang="en-US"/>
        </a:p>
      </dgm:t>
    </dgm:pt>
    <dgm:pt modelId="{976C7151-91EC-438A-9D67-FF1A62A21F63}" type="pres">
      <dgm:prSet presAssocID="{2CE07C18-4A71-4D1B-8490-BACB6379292A}" presName="rect2" presStyleLbl="fgImgPlace1" presStyleIdx="9" presStyleCnt="11"/>
      <dgm:spPr/>
    </dgm:pt>
    <dgm:pt modelId="{6037516F-484E-473B-AB76-E62938B1CDF4}" type="pres">
      <dgm:prSet presAssocID="{898210A9-2E39-412C-A5CC-09770CEC8311}" presName="sibTrans" presStyleCnt="0"/>
      <dgm:spPr/>
    </dgm:pt>
    <dgm:pt modelId="{D43AFD88-B517-4296-AADA-E8CD1A5F89DE}" type="pres">
      <dgm:prSet presAssocID="{D4BB5DEA-EBF8-4950-A4F1-437A3427AB1F}" presName="composite" presStyleCnt="0"/>
      <dgm:spPr/>
    </dgm:pt>
    <dgm:pt modelId="{76D6B297-0F25-4D84-8FFB-5948B6F4C575}" type="pres">
      <dgm:prSet presAssocID="{D4BB5DEA-EBF8-4950-A4F1-437A3427AB1F}" presName="rect1" presStyleLbl="trAlignAcc1" presStyleIdx="10" presStyleCnt="11" custScaleX="206975">
        <dgm:presLayoutVars>
          <dgm:bulletEnabled val="1"/>
        </dgm:presLayoutVars>
      </dgm:prSet>
      <dgm:spPr/>
      <dgm:t>
        <a:bodyPr/>
        <a:lstStyle/>
        <a:p>
          <a:endParaRPr lang="en-US"/>
        </a:p>
      </dgm:t>
    </dgm:pt>
    <dgm:pt modelId="{56EC55B6-6A79-4C18-B047-D626E0337F78}" type="pres">
      <dgm:prSet presAssocID="{D4BB5DEA-EBF8-4950-A4F1-437A3427AB1F}" presName="rect2" presStyleLbl="fgImgPlace1" presStyleIdx="10" presStyleCnt="11" custLinFactX="-100000" custLinFactNeighborX="-123249" custLinFactNeighborY="15925"/>
      <dgm:spPr/>
    </dgm:pt>
  </dgm:ptLst>
  <dgm:cxnLst>
    <dgm:cxn modelId="{556C0D0A-DF31-468B-87D7-F8551B81B2FC}" type="presOf" srcId="{695C66F1-BDB8-45AA-A39F-E365FD9C9A18}" destId="{65C6434C-B85B-4048-A1C7-7902627AF690}" srcOrd="0" destOrd="0" presId="urn:microsoft.com/office/officeart/2008/layout/PictureStrips"/>
    <dgm:cxn modelId="{160554D8-4A73-42B9-9420-040242E79114}" type="presOf" srcId="{FC2963B6-280F-4A11-803D-7CA3AAF247BA}" destId="{F4FCB976-56EC-4C75-A291-3F551C08267A}" srcOrd="0" destOrd="0" presId="urn:microsoft.com/office/officeart/2008/layout/PictureStrips"/>
    <dgm:cxn modelId="{E72007C8-C80A-4C61-824A-22AAD4618769}" srcId="{FC2963B6-280F-4A11-803D-7CA3AAF247BA}" destId="{99118837-D029-4E91-B7A7-2E1FA8E3C64A}" srcOrd="0" destOrd="0" parTransId="{FADB173F-44CF-4AA5-A57E-5062D6A59746}" sibTransId="{32B49A62-CE8D-417B-8F0B-4F788BCA568C}"/>
    <dgm:cxn modelId="{E4B93471-D17D-4A32-9370-E5BF267C809E}" type="presOf" srcId="{99118837-D029-4E91-B7A7-2E1FA8E3C64A}" destId="{1F073494-E51A-4D65-B192-C24CAA37EC4C}" srcOrd="0" destOrd="0" presId="urn:microsoft.com/office/officeart/2008/layout/PictureStrips"/>
    <dgm:cxn modelId="{6025E7AC-9494-4076-AFC8-87082CFDB9DE}" srcId="{FC2963B6-280F-4A11-803D-7CA3AAF247BA}" destId="{2CE07C18-4A71-4D1B-8490-BACB6379292A}" srcOrd="9" destOrd="0" parTransId="{49D47F99-60E9-4A47-A4E5-B39E455FA048}" sibTransId="{898210A9-2E39-412C-A5CC-09770CEC8311}"/>
    <dgm:cxn modelId="{1C7F4986-9801-44DA-A7FF-B80B5ED96864}" srcId="{FC2963B6-280F-4A11-803D-7CA3AAF247BA}" destId="{C40FF03A-F749-4C88-9F2F-9F0A5AFE1BDA}" srcOrd="5" destOrd="0" parTransId="{5501FB08-54BF-41E5-AE6B-5FB184D97313}" sibTransId="{830DD650-7793-4BC5-A0D0-819A02231A7D}"/>
    <dgm:cxn modelId="{2A3AAF76-8534-44D9-B5F2-B1893BF1CCC6}" type="presOf" srcId="{E8B36A36-743D-40C3-AC9F-B70220C38FA4}" destId="{DBB8011A-E2B1-44F1-AF2A-84E7B2C483EA}" srcOrd="0" destOrd="0" presId="urn:microsoft.com/office/officeart/2008/layout/PictureStrips"/>
    <dgm:cxn modelId="{C1175D67-37A0-44E3-B0B4-75A7D929B390}" srcId="{FC2963B6-280F-4A11-803D-7CA3AAF247BA}" destId="{E8B36A36-743D-40C3-AC9F-B70220C38FA4}" srcOrd="1" destOrd="0" parTransId="{BEDF2F03-79CF-45AB-853A-D8529F6D7AC6}" sibTransId="{C1591F6C-9828-4247-A92B-B377200CADEB}"/>
    <dgm:cxn modelId="{CFE1B6B8-9A46-4FFB-B66B-86763A3F65B6}" srcId="{FC2963B6-280F-4A11-803D-7CA3AAF247BA}" destId="{E20E86EB-C479-451E-AF60-5ED24EF7AB40}" srcOrd="6" destOrd="0" parTransId="{97FFB89D-6E5C-4ABD-A1CA-6DF40BBDF772}" sibTransId="{E38EC6AD-2832-4236-8C45-EC3ACAA33649}"/>
    <dgm:cxn modelId="{830F24D3-A56E-405A-BCBF-FEA24FBB3607}" type="presOf" srcId="{2CE07C18-4A71-4D1B-8490-BACB6379292A}" destId="{A66BD8EA-45B1-4A21-A20D-22AA4BA71375}" srcOrd="0" destOrd="0" presId="urn:microsoft.com/office/officeart/2008/layout/PictureStrips"/>
    <dgm:cxn modelId="{9D4B09BF-0310-4193-B734-941655039F5C}" type="presOf" srcId="{BCEA6B23-7DBB-48BB-9F61-E30B4DBEB8E7}" destId="{59CBE98E-A940-4640-AEF2-FEED576982C9}" srcOrd="0" destOrd="0" presId="urn:microsoft.com/office/officeart/2008/layout/PictureStrips"/>
    <dgm:cxn modelId="{4492563A-79AE-47BB-93A0-982DA1AC93EA}" type="presOf" srcId="{D4BB5DEA-EBF8-4950-A4F1-437A3427AB1F}" destId="{76D6B297-0F25-4D84-8FFB-5948B6F4C575}" srcOrd="0" destOrd="0" presId="urn:microsoft.com/office/officeart/2008/layout/PictureStrips"/>
    <dgm:cxn modelId="{4D972F86-4193-4266-907E-9BD6DAAED3BD}" type="presOf" srcId="{C40FF03A-F749-4C88-9F2F-9F0A5AFE1BDA}" destId="{3306AE58-0A42-49B5-A05F-717580FF740E}" srcOrd="0" destOrd="0" presId="urn:microsoft.com/office/officeart/2008/layout/PictureStrips"/>
    <dgm:cxn modelId="{A3C3ECA5-273D-438E-9B38-55DF47F289D4}" type="presOf" srcId="{50E5998F-85C9-4EE0-890A-B89660D7F8C5}" destId="{225A0BF8-D038-48D9-BE5F-117F20D1D067}" srcOrd="0" destOrd="0" presId="urn:microsoft.com/office/officeart/2008/layout/PictureStrips"/>
    <dgm:cxn modelId="{4C15EC7C-8919-4173-95DD-7FC03B016259}" srcId="{FC2963B6-280F-4A11-803D-7CA3AAF247BA}" destId="{BB876808-1921-421B-BFD9-910E2E659858}" srcOrd="2" destOrd="0" parTransId="{164F9EEC-A17B-40EE-A626-13E866F3A5D3}" sibTransId="{3F137B4C-CBA9-4D52-BAD0-E465E19FC5C1}"/>
    <dgm:cxn modelId="{4248477B-AE4A-45E4-842C-12932B1F3830}" srcId="{FC2963B6-280F-4A11-803D-7CA3AAF247BA}" destId="{BCEA6B23-7DBB-48BB-9F61-E30B4DBEB8E7}" srcOrd="8" destOrd="0" parTransId="{861C1552-8D93-4B47-89AB-C200EB46BD28}" sibTransId="{7E5680D4-A10B-43DA-914F-01C06B244059}"/>
    <dgm:cxn modelId="{86FBDE56-6448-409F-ADD2-9328325DB79B}" type="presOf" srcId="{BB876808-1921-421B-BFD9-910E2E659858}" destId="{E6DD0D4C-CBED-44CB-957A-F48B94A5055D}" srcOrd="0" destOrd="0" presId="urn:microsoft.com/office/officeart/2008/layout/PictureStrips"/>
    <dgm:cxn modelId="{B770CA0F-6F83-470C-B414-0739276F63EC}" srcId="{FC2963B6-280F-4A11-803D-7CA3AAF247BA}" destId="{6035D0BB-A539-4F81-844E-C9992E8764F5}" srcOrd="4" destOrd="0" parTransId="{A1078073-EC68-49B9-AA9B-D93AB9E906CF}" sibTransId="{EA5043C9-6F5F-46AB-A6EB-5441AE790736}"/>
    <dgm:cxn modelId="{2A4912FF-26D0-49F6-8CD7-3AF0C1D5533E}" type="presOf" srcId="{6035D0BB-A539-4F81-844E-C9992E8764F5}" destId="{DEAC3935-85EC-4E7E-B9F5-7274E9AD479A}" srcOrd="0" destOrd="0" presId="urn:microsoft.com/office/officeart/2008/layout/PictureStrips"/>
    <dgm:cxn modelId="{BC7BEC55-1A9A-46DF-BD9C-48C56B5C184A}" type="presOf" srcId="{E20E86EB-C479-451E-AF60-5ED24EF7AB40}" destId="{088056A2-9AFB-467F-981E-B6B073019A46}" srcOrd="0" destOrd="0" presId="urn:microsoft.com/office/officeart/2008/layout/PictureStrips"/>
    <dgm:cxn modelId="{529097F3-A885-4573-90BF-43F0469BF0AC}" srcId="{FC2963B6-280F-4A11-803D-7CA3AAF247BA}" destId="{50E5998F-85C9-4EE0-890A-B89660D7F8C5}" srcOrd="7" destOrd="0" parTransId="{65BFBBCB-9CD6-457D-B9C3-94E9684A154B}" sibTransId="{A16BF661-27CF-4A61-B5FD-D4B33E90535E}"/>
    <dgm:cxn modelId="{8CE628BB-9572-4AC0-AE9C-373BA39253AF}" srcId="{FC2963B6-280F-4A11-803D-7CA3AAF247BA}" destId="{695C66F1-BDB8-45AA-A39F-E365FD9C9A18}" srcOrd="3" destOrd="0" parTransId="{4855E655-911B-42F7-8893-E846354B18AA}" sibTransId="{C6E0FE93-1AC4-4C45-899B-8174EBF61FEB}"/>
    <dgm:cxn modelId="{470F19E3-83F0-4FA8-83A8-D10028C422BC}" srcId="{FC2963B6-280F-4A11-803D-7CA3AAF247BA}" destId="{D4BB5DEA-EBF8-4950-A4F1-437A3427AB1F}" srcOrd="10" destOrd="0" parTransId="{5F95E9FC-D8B1-4B86-B641-E7403C8BB615}" sibTransId="{F9817B2A-7ABF-4E0A-B6E4-FBDE8066D719}"/>
    <dgm:cxn modelId="{36AC5D7E-656A-4F99-A6F0-7DCF06C84679}" type="presParOf" srcId="{F4FCB976-56EC-4C75-A291-3F551C08267A}" destId="{26E6259C-B3D6-4C61-8CAC-74A611BAC365}" srcOrd="0" destOrd="0" presId="urn:microsoft.com/office/officeart/2008/layout/PictureStrips"/>
    <dgm:cxn modelId="{F9C96FDB-8EB0-4FC3-9B66-AFDD41F82F3F}" type="presParOf" srcId="{26E6259C-B3D6-4C61-8CAC-74A611BAC365}" destId="{1F073494-E51A-4D65-B192-C24CAA37EC4C}" srcOrd="0" destOrd="0" presId="urn:microsoft.com/office/officeart/2008/layout/PictureStrips"/>
    <dgm:cxn modelId="{7B701796-82A0-4871-A9E1-0427DD172ADD}" type="presParOf" srcId="{26E6259C-B3D6-4C61-8CAC-74A611BAC365}" destId="{DA311EA2-A40A-4A9B-B97C-9800826808BE}" srcOrd="1" destOrd="0" presId="urn:microsoft.com/office/officeart/2008/layout/PictureStrips"/>
    <dgm:cxn modelId="{25161318-5E50-472C-A005-D65F5887C839}" type="presParOf" srcId="{F4FCB976-56EC-4C75-A291-3F551C08267A}" destId="{361984B0-D06F-4E62-9D18-94C36B6D1D90}" srcOrd="1" destOrd="0" presId="urn:microsoft.com/office/officeart/2008/layout/PictureStrips"/>
    <dgm:cxn modelId="{186765D2-F1EB-47F0-8B9D-771421EAB388}" type="presParOf" srcId="{F4FCB976-56EC-4C75-A291-3F551C08267A}" destId="{D4AE5B26-DF80-4C9C-B936-7D7CBE12CC8B}" srcOrd="2" destOrd="0" presId="urn:microsoft.com/office/officeart/2008/layout/PictureStrips"/>
    <dgm:cxn modelId="{AC9CB0D6-7C5E-490F-856A-D11FCD86F323}" type="presParOf" srcId="{D4AE5B26-DF80-4C9C-B936-7D7CBE12CC8B}" destId="{DBB8011A-E2B1-44F1-AF2A-84E7B2C483EA}" srcOrd="0" destOrd="0" presId="urn:microsoft.com/office/officeart/2008/layout/PictureStrips"/>
    <dgm:cxn modelId="{C3E4C176-19FB-4192-A8C8-F1B369FFC82C}" type="presParOf" srcId="{D4AE5B26-DF80-4C9C-B936-7D7CBE12CC8B}" destId="{138046E6-677E-45AC-93E7-0D96970B9960}" srcOrd="1" destOrd="0" presId="urn:microsoft.com/office/officeart/2008/layout/PictureStrips"/>
    <dgm:cxn modelId="{D27FAF8F-B338-4EC5-B6B2-F2ECC75F3776}" type="presParOf" srcId="{F4FCB976-56EC-4C75-A291-3F551C08267A}" destId="{9BF0FB50-F1CF-4E4E-BE74-CF1216F02E85}" srcOrd="3" destOrd="0" presId="urn:microsoft.com/office/officeart/2008/layout/PictureStrips"/>
    <dgm:cxn modelId="{FD1EBBFE-AA08-4C16-A7FF-A12091E01491}" type="presParOf" srcId="{F4FCB976-56EC-4C75-A291-3F551C08267A}" destId="{16767B9A-134E-4F07-8CA9-DA5FFCF533C1}" srcOrd="4" destOrd="0" presId="urn:microsoft.com/office/officeart/2008/layout/PictureStrips"/>
    <dgm:cxn modelId="{BF41E2A4-57D5-472C-99A7-5D78749FF953}" type="presParOf" srcId="{16767B9A-134E-4F07-8CA9-DA5FFCF533C1}" destId="{E6DD0D4C-CBED-44CB-957A-F48B94A5055D}" srcOrd="0" destOrd="0" presId="urn:microsoft.com/office/officeart/2008/layout/PictureStrips"/>
    <dgm:cxn modelId="{93C2B158-26B2-4A21-A605-ED4F41F56F71}" type="presParOf" srcId="{16767B9A-134E-4F07-8CA9-DA5FFCF533C1}" destId="{5E75BEDB-5144-447C-B689-6536E8CB44B6}" srcOrd="1" destOrd="0" presId="urn:microsoft.com/office/officeart/2008/layout/PictureStrips"/>
    <dgm:cxn modelId="{17987628-435B-4B5F-8BCF-0A3F172B5368}" type="presParOf" srcId="{F4FCB976-56EC-4C75-A291-3F551C08267A}" destId="{325F7986-577E-455B-A42E-1A24688A23FB}" srcOrd="5" destOrd="0" presId="urn:microsoft.com/office/officeart/2008/layout/PictureStrips"/>
    <dgm:cxn modelId="{AF65B8CB-9FDD-4A20-BCC3-FA57283263FE}" type="presParOf" srcId="{F4FCB976-56EC-4C75-A291-3F551C08267A}" destId="{2D4BF0B4-1521-4F89-A599-444A4AFB4C47}" srcOrd="6" destOrd="0" presId="urn:microsoft.com/office/officeart/2008/layout/PictureStrips"/>
    <dgm:cxn modelId="{736286A0-9C1D-4248-9962-3A9C8CB3DFD8}" type="presParOf" srcId="{2D4BF0B4-1521-4F89-A599-444A4AFB4C47}" destId="{65C6434C-B85B-4048-A1C7-7902627AF690}" srcOrd="0" destOrd="0" presId="urn:microsoft.com/office/officeart/2008/layout/PictureStrips"/>
    <dgm:cxn modelId="{90BC4EB2-3857-4E38-9EFB-1F32DEB36890}" type="presParOf" srcId="{2D4BF0B4-1521-4F89-A599-444A4AFB4C47}" destId="{D48E5267-CB22-4AF6-A592-5E6F7D30A1CA}" srcOrd="1" destOrd="0" presId="urn:microsoft.com/office/officeart/2008/layout/PictureStrips"/>
    <dgm:cxn modelId="{BFBBF59F-F739-4308-8AAA-82985C2223F5}" type="presParOf" srcId="{F4FCB976-56EC-4C75-A291-3F551C08267A}" destId="{04CA4F60-F009-4043-8C18-E911FEC5EA97}" srcOrd="7" destOrd="0" presId="urn:microsoft.com/office/officeart/2008/layout/PictureStrips"/>
    <dgm:cxn modelId="{8DF60195-D0A9-40A1-89AF-A791EEC5ADD0}" type="presParOf" srcId="{F4FCB976-56EC-4C75-A291-3F551C08267A}" destId="{AAC34651-0199-462B-99DC-F1579A5034BA}" srcOrd="8" destOrd="0" presId="urn:microsoft.com/office/officeart/2008/layout/PictureStrips"/>
    <dgm:cxn modelId="{3A486903-3630-40D1-BB72-24883B114122}" type="presParOf" srcId="{AAC34651-0199-462B-99DC-F1579A5034BA}" destId="{DEAC3935-85EC-4E7E-B9F5-7274E9AD479A}" srcOrd="0" destOrd="0" presId="urn:microsoft.com/office/officeart/2008/layout/PictureStrips"/>
    <dgm:cxn modelId="{9C220D0B-A5AD-48C4-B1C7-DFBF23A6364F}" type="presParOf" srcId="{AAC34651-0199-462B-99DC-F1579A5034BA}" destId="{61D5B38A-3363-4713-A560-C4A27055CA48}" srcOrd="1" destOrd="0" presId="urn:microsoft.com/office/officeart/2008/layout/PictureStrips"/>
    <dgm:cxn modelId="{3C159A45-23A2-4DC6-BF73-8D21A96BBC56}" type="presParOf" srcId="{F4FCB976-56EC-4C75-A291-3F551C08267A}" destId="{4DA23469-8794-4265-9037-479563A48A06}" srcOrd="9" destOrd="0" presId="urn:microsoft.com/office/officeart/2008/layout/PictureStrips"/>
    <dgm:cxn modelId="{850087D1-B57D-431D-9891-30166F9B9213}" type="presParOf" srcId="{F4FCB976-56EC-4C75-A291-3F551C08267A}" destId="{071B63D4-BED5-47DF-A96C-9DC0188A3C05}" srcOrd="10" destOrd="0" presId="urn:microsoft.com/office/officeart/2008/layout/PictureStrips"/>
    <dgm:cxn modelId="{00D680E1-1B95-439C-93E8-E50621327D3E}" type="presParOf" srcId="{071B63D4-BED5-47DF-A96C-9DC0188A3C05}" destId="{3306AE58-0A42-49B5-A05F-717580FF740E}" srcOrd="0" destOrd="0" presId="urn:microsoft.com/office/officeart/2008/layout/PictureStrips"/>
    <dgm:cxn modelId="{D707A9CE-73A6-4083-ADFC-BB4A0AF6BF2D}" type="presParOf" srcId="{071B63D4-BED5-47DF-A96C-9DC0188A3C05}" destId="{E06E0983-9E35-4AA8-A228-AC71038ABF28}" srcOrd="1" destOrd="0" presId="urn:microsoft.com/office/officeart/2008/layout/PictureStrips"/>
    <dgm:cxn modelId="{23135985-DCD0-496D-B00F-F28EFDB26FEF}" type="presParOf" srcId="{F4FCB976-56EC-4C75-A291-3F551C08267A}" destId="{BE853C4B-97AE-495C-8909-3281030A871A}" srcOrd="11" destOrd="0" presId="urn:microsoft.com/office/officeart/2008/layout/PictureStrips"/>
    <dgm:cxn modelId="{551BC17F-CCAA-4432-90EC-489E300BE103}" type="presParOf" srcId="{F4FCB976-56EC-4C75-A291-3F551C08267A}" destId="{3FBE2F71-F644-4351-8ED0-5097FDB8FF27}" srcOrd="12" destOrd="0" presId="urn:microsoft.com/office/officeart/2008/layout/PictureStrips"/>
    <dgm:cxn modelId="{70DAF00E-72DC-4F19-91F1-CCB5D67732FC}" type="presParOf" srcId="{3FBE2F71-F644-4351-8ED0-5097FDB8FF27}" destId="{088056A2-9AFB-467F-981E-B6B073019A46}" srcOrd="0" destOrd="0" presId="urn:microsoft.com/office/officeart/2008/layout/PictureStrips"/>
    <dgm:cxn modelId="{58422713-CC52-4F9E-AA5D-A35DD5D661A9}" type="presParOf" srcId="{3FBE2F71-F644-4351-8ED0-5097FDB8FF27}" destId="{F473B271-876B-407C-B0C5-556794DCDC6B}" srcOrd="1" destOrd="0" presId="urn:microsoft.com/office/officeart/2008/layout/PictureStrips"/>
    <dgm:cxn modelId="{4F828765-BC2D-4B53-A3F7-8904F66669A2}" type="presParOf" srcId="{F4FCB976-56EC-4C75-A291-3F551C08267A}" destId="{9CBD0124-F668-4C07-ABC9-27A0DDDF3FA8}" srcOrd="13" destOrd="0" presId="urn:microsoft.com/office/officeart/2008/layout/PictureStrips"/>
    <dgm:cxn modelId="{6636BF86-7F10-4B7A-9716-4E104DBACB10}" type="presParOf" srcId="{F4FCB976-56EC-4C75-A291-3F551C08267A}" destId="{FD5A0450-3663-42D8-9A8E-EA531464EDAE}" srcOrd="14" destOrd="0" presId="urn:microsoft.com/office/officeart/2008/layout/PictureStrips"/>
    <dgm:cxn modelId="{976A674D-3A30-4106-981B-3676640FEEB0}" type="presParOf" srcId="{FD5A0450-3663-42D8-9A8E-EA531464EDAE}" destId="{225A0BF8-D038-48D9-BE5F-117F20D1D067}" srcOrd="0" destOrd="0" presId="urn:microsoft.com/office/officeart/2008/layout/PictureStrips"/>
    <dgm:cxn modelId="{EBD62849-AFB5-4F00-9511-134521C28ED3}" type="presParOf" srcId="{FD5A0450-3663-42D8-9A8E-EA531464EDAE}" destId="{8AE9389F-AAEB-4CBB-B283-F0D10D9C3082}" srcOrd="1" destOrd="0" presId="urn:microsoft.com/office/officeart/2008/layout/PictureStrips"/>
    <dgm:cxn modelId="{F4D3E328-A3A4-475B-AEDC-442221F2347B}" type="presParOf" srcId="{F4FCB976-56EC-4C75-A291-3F551C08267A}" destId="{FE3CC8E5-D182-4E09-A210-1857108317C9}" srcOrd="15" destOrd="0" presId="urn:microsoft.com/office/officeart/2008/layout/PictureStrips"/>
    <dgm:cxn modelId="{F396C570-F94A-46AB-B5B4-B5CC1FD72AF7}" type="presParOf" srcId="{F4FCB976-56EC-4C75-A291-3F551C08267A}" destId="{3E6D5DA5-3FAB-4330-BEAD-43CE2FC9718F}" srcOrd="16" destOrd="0" presId="urn:microsoft.com/office/officeart/2008/layout/PictureStrips"/>
    <dgm:cxn modelId="{31A6E233-98ED-4F3C-BB83-8FAD83E5F2D2}" type="presParOf" srcId="{3E6D5DA5-3FAB-4330-BEAD-43CE2FC9718F}" destId="{59CBE98E-A940-4640-AEF2-FEED576982C9}" srcOrd="0" destOrd="0" presId="urn:microsoft.com/office/officeart/2008/layout/PictureStrips"/>
    <dgm:cxn modelId="{01D2F51B-56AB-42D9-B09D-5E8E5DBB3368}" type="presParOf" srcId="{3E6D5DA5-3FAB-4330-BEAD-43CE2FC9718F}" destId="{758CBA22-6F36-478D-89DD-C1994BC0A0BF}" srcOrd="1" destOrd="0" presId="urn:microsoft.com/office/officeart/2008/layout/PictureStrips"/>
    <dgm:cxn modelId="{D0EEEAFB-971B-42B0-9A28-07CD92E9C11F}" type="presParOf" srcId="{F4FCB976-56EC-4C75-A291-3F551C08267A}" destId="{A882D154-5EDF-42AD-AA20-709D26B18859}" srcOrd="17" destOrd="0" presId="urn:microsoft.com/office/officeart/2008/layout/PictureStrips"/>
    <dgm:cxn modelId="{631F85AF-C03D-4C54-BD23-2E40A2E34048}" type="presParOf" srcId="{F4FCB976-56EC-4C75-A291-3F551C08267A}" destId="{395EC8B0-F237-4DB6-8109-8663538CA92E}" srcOrd="18" destOrd="0" presId="urn:microsoft.com/office/officeart/2008/layout/PictureStrips"/>
    <dgm:cxn modelId="{EB080BED-2387-4FE8-879F-2174F06DD8B6}" type="presParOf" srcId="{395EC8B0-F237-4DB6-8109-8663538CA92E}" destId="{A66BD8EA-45B1-4A21-A20D-22AA4BA71375}" srcOrd="0" destOrd="0" presId="urn:microsoft.com/office/officeart/2008/layout/PictureStrips"/>
    <dgm:cxn modelId="{809A20F6-DCBB-41FC-8FA7-16E09E9A866E}" type="presParOf" srcId="{395EC8B0-F237-4DB6-8109-8663538CA92E}" destId="{976C7151-91EC-438A-9D67-FF1A62A21F63}" srcOrd="1" destOrd="0" presId="urn:microsoft.com/office/officeart/2008/layout/PictureStrips"/>
    <dgm:cxn modelId="{D3507BAA-55E6-4472-BFD4-429A67748AD3}" type="presParOf" srcId="{F4FCB976-56EC-4C75-A291-3F551C08267A}" destId="{6037516F-484E-473B-AB76-E62938B1CDF4}" srcOrd="19" destOrd="0" presId="urn:microsoft.com/office/officeart/2008/layout/PictureStrips"/>
    <dgm:cxn modelId="{FA9E97FD-5EC2-4641-98E8-9C7908188A6C}" type="presParOf" srcId="{F4FCB976-56EC-4C75-A291-3F551C08267A}" destId="{D43AFD88-B517-4296-AADA-E8CD1A5F89DE}" srcOrd="20" destOrd="0" presId="urn:microsoft.com/office/officeart/2008/layout/PictureStrips"/>
    <dgm:cxn modelId="{A3E81207-8A71-44E0-96A1-91B0307F056B}" type="presParOf" srcId="{D43AFD88-B517-4296-AADA-E8CD1A5F89DE}" destId="{76D6B297-0F25-4D84-8FFB-5948B6F4C575}" srcOrd="0" destOrd="0" presId="urn:microsoft.com/office/officeart/2008/layout/PictureStrips"/>
    <dgm:cxn modelId="{262DD244-C153-44C4-B540-F8FF163655A1}" type="presParOf" srcId="{D43AFD88-B517-4296-AADA-E8CD1A5F89DE}" destId="{56EC55B6-6A79-4C18-B047-D626E0337F78}" srcOrd="1" destOrd="0" presId="urn:microsoft.com/office/officeart/2008/layout/PictureStrips"/>
  </dgm:cxnLst>
  <dgm:bg>
    <a:noFill/>
  </dgm:bg>
  <dgm:whole>
    <a:ln>
      <a:solidFill>
        <a:schemeClr val="accent1">
          <a:lumMod val="20000"/>
          <a:lumOff val="8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76B658-6292-4223-A20A-5B528A37C42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IN"/>
        </a:p>
      </dgm:t>
    </dgm:pt>
    <dgm:pt modelId="{5286E930-EB89-4735-AE35-0EC64E3C0C15}">
      <dgm:prSet phldrT="[Text]" custT="1"/>
      <dgm:spPr/>
      <dgm:t>
        <a:bodyPr/>
        <a:lstStyle/>
        <a:p>
          <a:r>
            <a:rPr lang="en-IN" sz="1400" dirty="0">
              <a:latin typeface="Arial" panose="020B0604020202020204" pitchFamily="34" charset="0"/>
              <a:cs typeface="Arial" panose="020B0604020202020204" pitchFamily="34" charset="0"/>
            </a:rPr>
            <a:t>Security </a:t>
          </a:r>
          <a:r>
            <a:rPr lang="en-IN" sz="1400" dirty="0" smtClean="0">
              <a:latin typeface="Arial" panose="020B0604020202020204" pitchFamily="34" charset="0"/>
              <a:cs typeface="Arial" panose="020B0604020202020204" pitchFamily="34" charset="0"/>
            </a:rPr>
            <a:t>Agencies (2019)</a:t>
          </a:r>
          <a:endParaRPr lang="en-IN" sz="1400" dirty="0">
            <a:latin typeface="Arial" panose="020B0604020202020204" pitchFamily="34" charset="0"/>
            <a:cs typeface="Arial" panose="020B0604020202020204" pitchFamily="34" charset="0"/>
          </a:endParaRPr>
        </a:p>
      </dgm:t>
    </dgm:pt>
    <dgm:pt modelId="{68BD03C2-B11A-456F-893F-958056606384}" type="parTrans" cxnId="{92E665D3-506E-442B-A5D8-C39BB93C43BB}">
      <dgm:prSet/>
      <dgm:spPr/>
      <dgm:t>
        <a:bodyPr/>
        <a:lstStyle/>
        <a:p>
          <a:endParaRPr lang="en-IN" sz="1400">
            <a:latin typeface="Arial" panose="020B0604020202020204" pitchFamily="34" charset="0"/>
            <a:cs typeface="Arial" panose="020B0604020202020204" pitchFamily="34" charset="0"/>
          </a:endParaRPr>
        </a:p>
      </dgm:t>
    </dgm:pt>
    <dgm:pt modelId="{3B83ABD4-6A08-4CDD-B98D-505965F594A4}" type="sibTrans" cxnId="{92E665D3-506E-442B-A5D8-C39BB93C43BB}">
      <dgm:prSet/>
      <dgm:spPr/>
      <dgm:t>
        <a:bodyPr/>
        <a:lstStyle/>
        <a:p>
          <a:endParaRPr lang="en-IN" sz="1400">
            <a:latin typeface="Arial" panose="020B0604020202020204" pitchFamily="34" charset="0"/>
            <a:cs typeface="Arial" panose="020B0604020202020204" pitchFamily="34" charset="0"/>
          </a:endParaRPr>
        </a:p>
      </dgm:t>
    </dgm:pt>
    <dgm:pt modelId="{FFA33980-7953-49EB-B4DE-C9024B817CDA}">
      <dgm:prSet phldrT="[Text]" custT="1"/>
      <dgm:spPr/>
      <dgm:t>
        <a:bodyPr/>
        <a:lstStyle/>
        <a:p>
          <a:pPr algn="just"/>
          <a:r>
            <a:rPr lang="en-US" sz="1400" dirty="0">
              <a:solidFill>
                <a:schemeClr val="tx1"/>
              </a:solidFill>
              <a:latin typeface="Arial" panose="020B0604020202020204" pitchFamily="34" charset="0"/>
              <a:cs typeface="Arial" panose="020B0604020202020204" pitchFamily="34" charset="0"/>
            </a:rPr>
            <a:t>Integrated with Security Agencies like Coast Guard, Marine Police and State Fisheries Departments for monitoring the vessels using open API. This enables these agencies and departments to monitor the movement of vessels as well as identity verification.</a:t>
          </a:r>
          <a:endParaRPr lang="en-IN" sz="1400" dirty="0">
            <a:latin typeface="Arial" panose="020B0604020202020204" pitchFamily="34" charset="0"/>
            <a:cs typeface="Arial" panose="020B0604020202020204" pitchFamily="34" charset="0"/>
          </a:endParaRPr>
        </a:p>
      </dgm:t>
    </dgm:pt>
    <dgm:pt modelId="{CA3AF2AC-AF36-4809-A45B-2FE62A74D0EA}" type="parTrans" cxnId="{A04BD3D2-F000-4306-8FEC-E05AA0D2B1B5}">
      <dgm:prSet/>
      <dgm:spPr/>
      <dgm:t>
        <a:bodyPr/>
        <a:lstStyle/>
        <a:p>
          <a:endParaRPr lang="en-IN" sz="1400">
            <a:latin typeface="Arial" panose="020B0604020202020204" pitchFamily="34" charset="0"/>
            <a:cs typeface="Arial" panose="020B0604020202020204" pitchFamily="34" charset="0"/>
          </a:endParaRPr>
        </a:p>
      </dgm:t>
    </dgm:pt>
    <dgm:pt modelId="{2C79DDD1-7DC9-4997-AEBB-30B148EC5CEF}" type="sibTrans" cxnId="{A04BD3D2-F000-4306-8FEC-E05AA0D2B1B5}">
      <dgm:prSet/>
      <dgm:spPr/>
      <dgm:t>
        <a:bodyPr/>
        <a:lstStyle/>
        <a:p>
          <a:endParaRPr lang="en-IN" sz="1400">
            <a:latin typeface="Arial" panose="020B0604020202020204" pitchFamily="34" charset="0"/>
            <a:cs typeface="Arial" panose="020B0604020202020204" pitchFamily="34" charset="0"/>
          </a:endParaRPr>
        </a:p>
      </dgm:t>
    </dgm:pt>
    <dgm:pt modelId="{C4E75A3A-1553-4955-BD9F-87F0EB2EE020}">
      <dgm:prSet phldrT="[Text]" custT="1"/>
      <dgm:spPr/>
      <dgm:t>
        <a:bodyPr/>
        <a:lstStyle/>
        <a:p>
          <a:r>
            <a:rPr lang="en-IN" sz="1400" dirty="0" smtClean="0">
              <a:latin typeface="Arial" panose="020B0604020202020204" pitchFamily="34" charset="0"/>
              <a:cs typeface="Arial" panose="020B0604020202020204" pitchFamily="34" charset="0"/>
            </a:rPr>
            <a:t>IMAC (2020)</a:t>
          </a:r>
          <a:endParaRPr lang="en-IN" sz="1400" dirty="0">
            <a:latin typeface="Arial" panose="020B0604020202020204" pitchFamily="34" charset="0"/>
            <a:cs typeface="Arial" panose="020B0604020202020204" pitchFamily="34" charset="0"/>
          </a:endParaRPr>
        </a:p>
      </dgm:t>
    </dgm:pt>
    <dgm:pt modelId="{A0ABFB5A-ACB4-430F-A131-EF3C5BDE33F0}" type="parTrans" cxnId="{88CF9912-497D-491E-9F2C-95BD8943221A}">
      <dgm:prSet/>
      <dgm:spPr/>
      <dgm:t>
        <a:bodyPr/>
        <a:lstStyle/>
        <a:p>
          <a:endParaRPr lang="en-IN" sz="1400">
            <a:latin typeface="Arial" panose="020B0604020202020204" pitchFamily="34" charset="0"/>
            <a:cs typeface="Arial" panose="020B0604020202020204" pitchFamily="34" charset="0"/>
          </a:endParaRPr>
        </a:p>
      </dgm:t>
    </dgm:pt>
    <dgm:pt modelId="{0D68B848-3A7E-441C-9A91-6AA985C452EB}" type="sibTrans" cxnId="{88CF9912-497D-491E-9F2C-95BD8943221A}">
      <dgm:prSet/>
      <dgm:spPr/>
      <dgm:t>
        <a:bodyPr/>
        <a:lstStyle/>
        <a:p>
          <a:endParaRPr lang="en-IN" sz="1400">
            <a:latin typeface="Arial" panose="020B0604020202020204" pitchFamily="34" charset="0"/>
            <a:cs typeface="Arial" panose="020B0604020202020204" pitchFamily="34" charset="0"/>
          </a:endParaRPr>
        </a:p>
      </dgm:t>
    </dgm:pt>
    <dgm:pt modelId="{7BC94AD7-2469-487E-A80B-9CAEE07D4BD4}">
      <dgm:prSet phldrT="[Text]" custT="1"/>
      <dgm:spPr/>
      <dgm:t>
        <a:bodyPr/>
        <a:lstStyle/>
        <a:p>
          <a:pPr algn="just"/>
          <a:r>
            <a:rPr lang="en-US" sz="1400" dirty="0">
              <a:solidFill>
                <a:schemeClr val="tx1"/>
              </a:solidFill>
              <a:latin typeface="Arial" panose="020B0604020202020204" pitchFamily="34" charset="0"/>
              <a:cs typeface="Arial" panose="020B0604020202020204" pitchFamily="34" charset="0"/>
            </a:rPr>
            <a:t>Integrated with Information Management And analysis Centre (IMAC)  as part of National Command Control 	 Communication and Intelligence (NC3) network to ensure the security and safety of fishermen as well as managing national security.</a:t>
          </a:r>
          <a:endParaRPr lang="en-IN" sz="1400" dirty="0">
            <a:latin typeface="Arial" panose="020B0604020202020204" pitchFamily="34" charset="0"/>
            <a:cs typeface="Arial" panose="020B0604020202020204" pitchFamily="34" charset="0"/>
          </a:endParaRPr>
        </a:p>
      </dgm:t>
    </dgm:pt>
    <dgm:pt modelId="{BF7F9F50-BE17-47B5-B586-2224CE658596}" type="parTrans" cxnId="{40E5E8FF-8D47-46CC-8050-BCB9BB483A5C}">
      <dgm:prSet/>
      <dgm:spPr/>
      <dgm:t>
        <a:bodyPr/>
        <a:lstStyle/>
        <a:p>
          <a:endParaRPr lang="en-IN" sz="1400">
            <a:latin typeface="Arial" panose="020B0604020202020204" pitchFamily="34" charset="0"/>
            <a:cs typeface="Arial" panose="020B0604020202020204" pitchFamily="34" charset="0"/>
          </a:endParaRPr>
        </a:p>
      </dgm:t>
    </dgm:pt>
    <dgm:pt modelId="{1AF73B84-E622-4658-B8A0-637FFE66A88E}" type="sibTrans" cxnId="{40E5E8FF-8D47-46CC-8050-BCB9BB483A5C}">
      <dgm:prSet/>
      <dgm:spPr/>
      <dgm:t>
        <a:bodyPr/>
        <a:lstStyle/>
        <a:p>
          <a:endParaRPr lang="en-IN" sz="1400">
            <a:latin typeface="Arial" panose="020B0604020202020204" pitchFamily="34" charset="0"/>
            <a:cs typeface="Arial" panose="020B0604020202020204" pitchFamily="34" charset="0"/>
          </a:endParaRPr>
        </a:p>
      </dgm:t>
    </dgm:pt>
    <dgm:pt modelId="{318643A6-407E-4035-A9D7-6BB5CB8FFBA6}">
      <dgm:prSet phldrT="[Text]" custT="1"/>
      <dgm:spPr/>
      <dgm:t>
        <a:bodyPr/>
        <a:lstStyle/>
        <a:p>
          <a:r>
            <a:rPr lang="en-IN" sz="1400" dirty="0" smtClean="0">
              <a:latin typeface="Arial" panose="020B0604020202020204" pitchFamily="34" charset="0"/>
              <a:cs typeface="Arial" panose="020B0604020202020204" pitchFamily="34" charset="0"/>
            </a:rPr>
            <a:t>SAGARA(2018 )</a:t>
          </a:r>
          <a:endParaRPr lang="en-IN" sz="1400" dirty="0">
            <a:latin typeface="Arial" panose="020B0604020202020204" pitchFamily="34" charset="0"/>
            <a:cs typeface="Arial" panose="020B0604020202020204" pitchFamily="34" charset="0"/>
          </a:endParaRPr>
        </a:p>
      </dgm:t>
    </dgm:pt>
    <dgm:pt modelId="{CF42F067-3D5F-452E-9319-DF8023B08A00}" type="parTrans" cxnId="{30140C4B-392D-48C9-BA61-76C99A91417B}">
      <dgm:prSet/>
      <dgm:spPr/>
      <dgm:t>
        <a:bodyPr/>
        <a:lstStyle/>
        <a:p>
          <a:endParaRPr lang="en-IN" sz="1400">
            <a:latin typeface="Arial" panose="020B0604020202020204" pitchFamily="34" charset="0"/>
            <a:cs typeface="Arial" panose="020B0604020202020204" pitchFamily="34" charset="0"/>
          </a:endParaRPr>
        </a:p>
      </dgm:t>
    </dgm:pt>
    <dgm:pt modelId="{9347472C-1E36-45F8-8B46-F75D9FD99CDE}" type="sibTrans" cxnId="{30140C4B-392D-48C9-BA61-76C99A91417B}">
      <dgm:prSet/>
      <dgm:spPr/>
      <dgm:t>
        <a:bodyPr/>
        <a:lstStyle/>
        <a:p>
          <a:endParaRPr lang="en-IN" sz="1400">
            <a:latin typeface="Arial" panose="020B0604020202020204" pitchFamily="34" charset="0"/>
            <a:cs typeface="Arial" panose="020B0604020202020204" pitchFamily="34" charset="0"/>
          </a:endParaRPr>
        </a:p>
      </dgm:t>
    </dgm:pt>
    <dgm:pt modelId="{03D537D6-5E7B-4EC6-AE35-2ECD43490EB6}">
      <dgm:prSet phldrT="[Text]" custT="1"/>
      <dgm:spPr/>
      <dgm:t>
        <a:bodyPr/>
        <a:lstStyle/>
        <a:p>
          <a:pPr algn="just"/>
          <a:r>
            <a:rPr lang="en-US" sz="1400" dirty="0">
              <a:solidFill>
                <a:schemeClr val="tx1"/>
              </a:solidFill>
              <a:latin typeface="Arial" panose="020B0604020202020204" pitchFamily="34" charset="0"/>
              <a:cs typeface="Arial" panose="020B0604020202020204" pitchFamily="34" charset="0"/>
            </a:rPr>
            <a:t>Integrated SAGARA mobile app and web portal with </a:t>
          </a:r>
          <a:r>
            <a:rPr lang="en-US" sz="1400" dirty="0" err="1">
              <a:solidFill>
                <a:schemeClr val="tx1"/>
              </a:solidFill>
              <a:latin typeface="Arial" panose="020B0604020202020204" pitchFamily="34" charset="0"/>
              <a:cs typeface="Arial" panose="020B0604020202020204" pitchFamily="34" charset="0"/>
            </a:rPr>
            <a:t>ReALCRAft</a:t>
          </a:r>
          <a:r>
            <a:rPr lang="en-US" sz="1400" dirty="0">
              <a:solidFill>
                <a:schemeClr val="tx1"/>
              </a:solidFill>
              <a:latin typeface="Arial" panose="020B0604020202020204" pitchFamily="34" charset="0"/>
              <a:cs typeface="Arial" panose="020B0604020202020204" pitchFamily="34" charset="0"/>
            </a:rPr>
            <a:t> data base for the management of Fishermen Onboarding, their movements from various fishing locations and for the monitoring of Vessel and Crew Movement and useful Monitoring during emergencies and Disastrous Management.</a:t>
          </a:r>
          <a:endParaRPr lang="en-IN" sz="1400" dirty="0">
            <a:latin typeface="Arial" panose="020B0604020202020204" pitchFamily="34" charset="0"/>
            <a:cs typeface="Arial" panose="020B0604020202020204" pitchFamily="34" charset="0"/>
          </a:endParaRPr>
        </a:p>
      </dgm:t>
    </dgm:pt>
    <dgm:pt modelId="{A9EB6D85-35D1-4EBC-A1AC-1E3C67E41775}" type="parTrans" cxnId="{D8EA6BC8-04F1-437A-866E-B9279D1FB6D5}">
      <dgm:prSet/>
      <dgm:spPr/>
      <dgm:t>
        <a:bodyPr/>
        <a:lstStyle/>
        <a:p>
          <a:endParaRPr lang="en-IN" sz="1400">
            <a:latin typeface="Arial" panose="020B0604020202020204" pitchFamily="34" charset="0"/>
            <a:cs typeface="Arial" panose="020B0604020202020204" pitchFamily="34" charset="0"/>
          </a:endParaRPr>
        </a:p>
      </dgm:t>
    </dgm:pt>
    <dgm:pt modelId="{DE00CBD7-EF44-4F75-B62E-D0A0E2EA2702}" type="sibTrans" cxnId="{D8EA6BC8-04F1-437A-866E-B9279D1FB6D5}">
      <dgm:prSet/>
      <dgm:spPr/>
      <dgm:t>
        <a:bodyPr/>
        <a:lstStyle/>
        <a:p>
          <a:endParaRPr lang="en-IN" sz="1400">
            <a:latin typeface="Arial" panose="020B0604020202020204" pitchFamily="34" charset="0"/>
            <a:cs typeface="Arial" panose="020B0604020202020204" pitchFamily="34" charset="0"/>
          </a:endParaRPr>
        </a:p>
      </dgm:t>
    </dgm:pt>
    <dgm:pt modelId="{0CC8AF38-9048-4713-943A-1C5EAFCE9738}" type="pres">
      <dgm:prSet presAssocID="{9576B658-6292-4223-A20A-5B528A37C427}" presName="Name0" presStyleCnt="0">
        <dgm:presLayoutVars>
          <dgm:dir/>
          <dgm:animLvl val="lvl"/>
          <dgm:resizeHandles val="exact"/>
        </dgm:presLayoutVars>
      </dgm:prSet>
      <dgm:spPr/>
      <dgm:t>
        <a:bodyPr/>
        <a:lstStyle/>
        <a:p>
          <a:endParaRPr lang="en-US"/>
        </a:p>
      </dgm:t>
    </dgm:pt>
    <dgm:pt modelId="{ACA48949-7987-4E4E-9431-81D7AE4BA0B9}" type="pres">
      <dgm:prSet presAssocID="{5286E930-EB89-4735-AE35-0EC64E3C0C15}" presName="composite" presStyleCnt="0"/>
      <dgm:spPr/>
    </dgm:pt>
    <dgm:pt modelId="{763EF772-3D17-47B7-868C-AD5976BFAFDF}" type="pres">
      <dgm:prSet presAssocID="{5286E930-EB89-4735-AE35-0EC64E3C0C15}" presName="parTx" presStyleLbl="alignNode1" presStyleIdx="0" presStyleCnt="3">
        <dgm:presLayoutVars>
          <dgm:chMax val="0"/>
          <dgm:chPref val="0"/>
          <dgm:bulletEnabled val="1"/>
        </dgm:presLayoutVars>
      </dgm:prSet>
      <dgm:spPr/>
      <dgm:t>
        <a:bodyPr/>
        <a:lstStyle/>
        <a:p>
          <a:endParaRPr lang="en-US"/>
        </a:p>
      </dgm:t>
    </dgm:pt>
    <dgm:pt modelId="{B98C81B8-EF27-466D-BC62-5AAB1A29DD7D}" type="pres">
      <dgm:prSet presAssocID="{5286E930-EB89-4735-AE35-0EC64E3C0C15}" presName="desTx" presStyleLbl="alignAccFollowNode1" presStyleIdx="0" presStyleCnt="3">
        <dgm:presLayoutVars>
          <dgm:bulletEnabled val="1"/>
        </dgm:presLayoutVars>
      </dgm:prSet>
      <dgm:spPr/>
      <dgm:t>
        <a:bodyPr/>
        <a:lstStyle/>
        <a:p>
          <a:endParaRPr lang="en-US"/>
        </a:p>
      </dgm:t>
    </dgm:pt>
    <dgm:pt modelId="{A091847A-3E2E-4CE9-8D7C-09BE5D38C031}" type="pres">
      <dgm:prSet presAssocID="{3B83ABD4-6A08-4CDD-B98D-505965F594A4}" presName="space" presStyleCnt="0"/>
      <dgm:spPr/>
    </dgm:pt>
    <dgm:pt modelId="{757204F3-5207-4FC5-9ED9-25D9DAB88623}" type="pres">
      <dgm:prSet presAssocID="{C4E75A3A-1553-4955-BD9F-87F0EB2EE020}" presName="composite" presStyleCnt="0"/>
      <dgm:spPr/>
    </dgm:pt>
    <dgm:pt modelId="{0DDB1F5C-3589-4A17-A2E6-A906C40CEA3B}" type="pres">
      <dgm:prSet presAssocID="{C4E75A3A-1553-4955-BD9F-87F0EB2EE020}" presName="parTx" presStyleLbl="alignNode1" presStyleIdx="1" presStyleCnt="3">
        <dgm:presLayoutVars>
          <dgm:chMax val="0"/>
          <dgm:chPref val="0"/>
          <dgm:bulletEnabled val="1"/>
        </dgm:presLayoutVars>
      </dgm:prSet>
      <dgm:spPr/>
      <dgm:t>
        <a:bodyPr/>
        <a:lstStyle/>
        <a:p>
          <a:endParaRPr lang="en-US"/>
        </a:p>
      </dgm:t>
    </dgm:pt>
    <dgm:pt modelId="{F2ACD984-A123-4CF8-BE01-6829FF3088DA}" type="pres">
      <dgm:prSet presAssocID="{C4E75A3A-1553-4955-BD9F-87F0EB2EE020}" presName="desTx" presStyleLbl="alignAccFollowNode1" presStyleIdx="1" presStyleCnt="3">
        <dgm:presLayoutVars>
          <dgm:bulletEnabled val="1"/>
        </dgm:presLayoutVars>
      </dgm:prSet>
      <dgm:spPr/>
      <dgm:t>
        <a:bodyPr/>
        <a:lstStyle/>
        <a:p>
          <a:endParaRPr lang="en-US"/>
        </a:p>
      </dgm:t>
    </dgm:pt>
    <dgm:pt modelId="{091E6669-AB53-4A7E-98EC-ED5E5DD96432}" type="pres">
      <dgm:prSet presAssocID="{0D68B848-3A7E-441C-9A91-6AA985C452EB}" presName="space" presStyleCnt="0"/>
      <dgm:spPr/>
    </dgm:pt>
    <dgm:pt modelId="{0578B63C-5D20-46B6-AE1C-AE9834B5BA26}" type="pres">
      <dgm:prSet presAssocID="{318643A6-407E-4035-A9D7-6BB5CB8FFBA6}" presName="composite" presStyleCnt="0"/>
      <dgm:spPr/>
    </dgm:pt>
    <dgm:pt modelId="{5C8CD9C2-11F2-496D-9575-2C9EE3FE2E3A}" type="pres">
      <dgm:prSet presAssocID="{318643A6-407E-4035-A9D7-6BB5CB8FFBA6}" presName="parTx" presStyleLbl="alignNode1" presStyleIdx="2" presStyleCnt="3">
        <dgm:presLayoutVars>
          <dgm:chMax val="0"/>
          <dgm:chPref val="0"/>
          <dgm:bulletEnabled val="1"/>
        </dgm:presLayoutVars>
      </dgm:prSet>
      <dgm:spPr/>
      <dgm:t>
        <a:bodyPr/>
        <a:lstStyle/>
        <a:p>
          <a:endParaRPr lang="en-US"/>
        </a:p>
      </dgm:t>
    </dgm:pt>
    <dgm:pt modelId="{17C82214-6709-490C-BE58-C9CE58B0D41C}" type="pres">
      <dgm:prSet presAssocID="{318643A6-407E-4035-A9D7-6BB5CB8FFBA6}" presName="desTx" presStyleLbl="alignAccFollowNode1" presStyleIdx="2" presStyleCnt="3">
        <dgm:presLayoutVars>
          <dgm:bulletEnabled val="1"/>
        </dgm:presLayoutVars>
      </dgm:prSet>
      <dgm:spPr/>
      <dgm:t>
        <a:bodyPr/>
        <a:lstStyle/>
        <a:p>
          <a:endParaRPr lang="en-US"/>
        </a:p>
      </dgm:t>
    </dgm:pt>
  </dgm:ptLst>
  <dgm:cxnLst>
    <dgm:cxn modelId="{30140C4B-392D-48C9-BA61-76C99A91417B}" srcId="{9576B658-6292-4223-A20A-5B528A37C427}" destId="{318643A6-407E-4035-A9D7-6BB5CB8FFBA6}" srcOrd="2" destOrd="0" parTransId="{CF42F067-3D5F-452E-9319-DF8023B08A00}" sibTransId="{9347472C-1E36-45F8-8B46-F75D9FD99CDE}"/>
    <dgm:cxn modelId="{038DDCD2-03F6-4829-9246-5BDD44900CE7}" type="presOf" srcId="{5286E930-EB89-4735-AE35-0EC64E3C0C15}" destId="{763EF772-3D17-47B7-868C-AD5976BFAFDF}" srcOrd="0" destOrd="0" presId="urn:microsoft.com/office/officeart/2005/8/layout/hList1"/>
    <dgm:cxn modelId="{D8EA6BC8-04F1-437A-866E-B9279D1FB6D5}" srcId="{318643A6-407E-4035-A9D7-6BB5CB8FFBA6}" destId="{03D537D6-5E7B-4EC6-AE35-2ECD43490EB6}" srcOrd="0" destOrd="0" parTransId="{A9EB6D85-35D1-4EBC-A1AC-1E3C67E41775}" sibTransId="{DE00CBD7-EF44-4F75-B62E-D0A0E2EA2702}"/>
    <dgm:cxn modelId="{88CF9912-497D-491E-9F2C-95BD8943221A}" srcId="{9576B658-6292-4223-A20A-5B528A37C427}" destId="{C4E75A3A-1553-4955-BD9F-87F0EB2EE020}" srcOrd="1" destOrd="0" parTransId="{A0ABFB5A-ACB4-430F-A131-EF3C5BDE33F0}" sibTransId="{0D68B848-3A7E-441C-9A91-6AA985C452EB}"/>
    <dgm:cxn modelId="{A04BD3D2-F000-4306-8FEC-E05AA0D2B1B5}" srcId="{5286E930-EB89-4735-AE35-0EC64E3C0C15}" destId="{FFA33980-7953-49EB-B4DE-C9024B817CDA}" srcOrd="0" destOrd="0" parTransId="{CA3AF2AC-AF36-4809-A45B-2FE62A74D0EA}" sibTransId="{2C79DDD1-7DC9-4997-AEBB-30B148EC5CEF}"/>
    <dgm:cxn modelId="{4F06FB8B-1ADF-476A-95B5-6B116C49C5FA}" type="presOf" srcId="{9576B658-6292-4223-A20A-5B528A37C427}" destId="{0CC8AF38-9048-4713-943A-1C5EAFCE9738}" srcOrd="0" destOrd="0" presId="urn:microsoft.com/office/officeart/2005/8/layout/hList1"/>
    <dgm:cxn modelId="{2E8C4635-E768-4731-89DD-8000CE53AED2}" type="presOf" srcId="{7BC94AD7-2469-487E-A80B-9CAEE07D4BD4}" destId="{F2ACD984-A123-4CF8-BE01-6829FF3088DA}" srcOrd="0" destOrd="0" presId="urn:microsoft.com/office/officeart/2005/8/layout/hList1"/>
    <dgm:cxn modelId="{92E665D3-506E-442B-A5D8-C39BB93C43BB}" srcId="{9576B658-6292-4223-A20A-5B528A37C427}" destId="{5286E930-EB89-4735-AE35-0EC64E3C0C15}" srcOrd="0" destOrd="0" parTransId="{68BD03C2-B11A-456F-893F-958056606384}" sibTransId="{3B83ABD4-6A08-4CDD-B98D-505965F594A4}"/>
    <dgm:cxn modelId="{72B165A7-515F-44C9-973E-5CEEE67FD4DC}" type="presOf" srcId="{FFA33980-7953-49EB-B4DE-C9024B817CDA}" destId="{B98C81B8-EF27-466D-BC62-5AAB1A29DD7D}" srcOrd="0" destOrd="0" presId="urn:microsoft.com/office/officeart/2005/8/layout/hList1"/>
    <dgm:cxn modelId="{54F69358-5BDC-4EF9-AF70-0C0E8E70344D}" type="presOf" srcId="{03D537D6-5E7B-4EC6-AE35-2ECD43490EB6}" destId="{17C82214-6709-490C-BE58-C9CE58B0D41C}" srcOrd="0" destOrd="0" presId="urn:microsoft.com/office/officeart/2005/8/layout/hList1"/>
    <dgm:cxn modelId="{40E5E8FF-8D47-46CC-8050-BCB9BB483A5C}" srcId="{C4E75A3A-1553-4955-BD9F-87F0EB2EE020}" destId="{7BC94AD7-2469-487E-A80B-9CAEE07D4BD4}" srcOrd="0" destOrd="0" parTransId="{BF7F9F50-BE17-47B5-B586-2224CE658596}" sibTransId="{1AF73B84-E622-4658-B8A0-637FFE66A88E}"/>
    <dgm:cxn modelId="{6686F340-6409-400A-B8F1-36481010F07C}" type="presOf" srcId="{318643A6-407E-4035-A9D7-6BB5CB8FFBA6}" destId="{5C8CD9C2-11F2-496D-9575-2C9EE3FE2E3A}" srcOrd="0" destOrd="0" presId="urn:microsoft.com/office/officeart/2005/8/layout/hList1"/>
    <dgm:cxn modelId="{BAFD164C-E0AA-40C0-A553-ABE84238E355}" type="presOf" srcId="{C4E75A3A-1553-4955-BD9F-87F0EB2EE020}" destId="{0DDB1F5C-3589-4A17-A2E6-A906C40CEA3B}" srcOrd="0" destOrd="0" presId="urn:microsoft.com/office/officeart/2005/8/layout/hList1"/>
    <dgm:cxn modelId="{62C24D8F-B542-458A-AAD2-F8C1244D6EB7}" type="presParOf" srcId="{0CC8AF38-9048-4713-943A-1C5EAFCE9738}" destId="{ACA48949-7987-4E4E-9431-81D7AE4BA0B9}" srcOrd="0" destOrd="0" presId="urn:microsoft.com/office/officeart/2005/8/layout/hList1"/>
    <dgm:cxn modelId="{B7535985-8317-4F4A-A1B9-52763A89EA32}" type="presParOf" srcId="{ACA48949-7987-4E4E-9431-81D7AE4BA0B9}" destId="{763EF772-3D17-47B7-868C-AD5976BFAFDF}" srcOrd="0" destOrd="0" presId="urn:microsoft.com/office/officeart/2005/8/layout/hList1"/>
    <dgm:cxn modelId="{59AEAC95-1FB2-4145-A53C-59595D1C7726}" type="presParOf" srcId="{ACA48949-7987-4E4E-9431-81D7AE4BA0B9}" destId="{B98C81B8-EF27-466D-BC62-5AAB1A29DD7D}" srcOrd="1" destOrd="0" presId="urn:microsoft.com/office/officeart/2005/8/layout/hList1"/>
    <dgm:cxn modelId="{AEBC67ED-8DF8-4953-B633-72DC4AD5093F}" type="presParOf" srcId="{0CC8AF38-9048-4713-943A-1C5EAFCE9738}" destId="{A091847A-3E2E-4CE9-8D7C-09BE5D38C031}" srcOrd="1" destOrd="0" presId="urn:microsoft.com/office/officeart/2005/8/layout/hList1"/>
    <dgm:cxn modelId="{D60D1166-D2BE-470A-921F-E16FAD533A34}" type="presParOf" srcId="{0CC8AF38-9048-4713-943A-1C5EAFCE9738}" destId="{757204F3-5207-4FC5-9ED9-25D9DAB88623}" srcOrd="2" destOrd="0" presId="urn:microsoft.com/office/officeart/2005/8/layout/hList1"/>
    <dgm:cxn modelId="{64E5B569-014D-42EB-861A-01DC7D540AEE}" type="presParOf" srcId="{757204F3-5207-4FC5-9ED9-25D9DAB88623}" destId="{0DDB1F5C-3589-4A17-A2E6-A906C40CEA3B}" srcOrd="0" destOrd="0" presId="urn:microsoft.com/office/officeart/2005/8/layout/hList1"/>
    <dgm:cxn modelId="{2E974B43-538F-4300-B835-6E006FD6D550}" type="presParOf" srcId="{757204F3-5207-4FC5-9ED9-25D9DAB88623}" destId="{F2ACD984-A123-4CF8-BE01-6829FF3088DA}" srcOrd="1" destOrd="0" presId="urn:microsoft.com/office/officeart/2005/8/layout/hList1"/>
    <dgm:cxn modelId="{577DDFC8-43DB-4711-BB2D-2303525BD96E}" type="presParOf" srcId="{0CC8AF38-9048-4713-943A-1C5EAFCE9738}" destId="{091E6669-AB53-4A7E-98EC-ED5E5DD96432}" srcOrd="3" destOrd="0" presId="urn:microsoft.com/office/officeart/2005/8/layout/hList1"/>
    <dgm:cxn modelId="{5B2C3C40-F174-4C07-B7EF-DC078836BBE1}" type="presParOf" srcId="{0CC8AF38-9048-4713-943A-1C5EAFCE9738}" destId="{0578B63C-5D20-46B6-AE1C-AE9834B5BA26}" srcOrd="4" destOrd="0" presId="urn:microsoft.com/office/officeart/2005/8/layout/hList1"/>
    <dgm:cxn modelId="{E650B13D-9FF4-4BB3-B2E7-F93B158CA01C}" type="presParOf" srcId="{0578B63C-5D20-46B6-AE1C-AE9834B5BA26}" destId="{5C8CD9C2-11F2-496D-9575-2C9EE3FE2E3A}" srcOrd="0" destOrd="0" presId="urn:microsoft.com/office/officeart/2005/8/layout/hList1"/>
    <dgm:cxn modelId="{F7437EAD-7143-45F6-97AB-1679EDFA9DC1}" type="presParOf" srcId="{0578B63C-5D20-46B6-AE1C-AE9834B5BA26}" destId="{17C82214-6709-490C-BE58-C9CE58B0D4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76B658-6292-4223-A20A-5B528A37C427}"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IN"/>
        </a:p>
      </dgm:t>
    </dgm:pt>
    <dgm:pt modelId="{5286E930-EB89-4735-AE35-0EC64E3C0C15}">
      <dgm:prSet phldrT="[Text]" custT="1"/>
      <dgm:spPr/>
      <dgm:t>
        <a:bodyPr/>
        <a:lstStyle/>
        <a:p>
          <a:r>
            <a:rPr lang="en-IN" sz="1600" b="1" dirty="0" smtClean="0">
              <a:latin typeface="+mn-lt"/>
            </a:rPr>
            <a:t>MPEDA(2016,2017)</a:t>
          </a:r>
          <a:endParaRPr lang="en-IN" sz="1600" b="1" dirty="0">
            <a:latin typeface="+mn-lt"/>
          </a:endParaRPr>
        </a:p>
      </dgm:t>
    </dgm:pt>
    <dgm:pt modelId="{68BD03C2-B11A-456F-893F-958056606384}" type="parTrans" cxnId="{92E665D3-506E-442B-A5D8-C39BB93C43BB}">
      <dgm:prSet/>
      <dgm:spPr/>
      <dgm:t>
        <a:bodyPr/>
        <a:lstStyle/>
        <a:p>
          <a:endParaRPr lang="en-IN" sz="1600">
            <a:latin typeface="+mn-lt"/>
          </a:endParaRPr>
        </a:p>
      </dgm:t>
    </dgm:pt>
    <dgm:pt modelId="{3B83ABD4-6A08-4CDD-B98D-505965F594A4}" type="sibTrans" cxnId="{92E665D3-506E-442B-A5D8-C39BB93C43BB}">
      <dgm:prSet/>
      <dgm:spPr/>
      <dgm:t>
        <a:bodyPr/>
        <a:lstStyle/>
        <a:p>
          <a:endParaRPr lang="en-IN" sz="1600">
            <a:latin typeface="+mn-lt"/>
          </a:endParaRPr>
        </a:p>
      </dgm:t>
    </dgm:pt>
    <dgm:pt modelId="{FFA33980-7953-49EB-B4DE-C9024B817CDA}">
      <dgm:prSet phldrT="[Text]" custT="1"/>
      <dgm:spPr/>
      <dgm:t>
        <a:bodyPr/>
        <a:lstStyle/>
        <a:p>
          <a:pPr algn="just"/>
          <a:r>
            <a:rPr lang="en-US" sz="1600" dirty="0">
              <a:latin typeface="+mn-lt"/>
              <a:cs typeface="Arial" panose="020B0604020202020204" pitchFamily="34" charset="0"/>
            </a:rPr>
            <a:t>Integrated with MPEDA  using open API for verification of vessel for issuing catch certificate for export purpose.</a:t>
          </a:r>
        </a:p>
        <a:p>
          <a:r>
            <a:rPr lang="en-US" sz="1600" dirty="0">
              <a:latin typeface="+mn-lt"/>
              <a:cs typeface="Arial" panose="020B0604020202020204" pitchFamily="34" charset="0"/>
            </a:rPr>
            <a:t>State Fisheries departments using  the </a:t>
          </a:r>
          <a:r>
            <a:rPr lang="en-US" sz="1600" dirty="0" err="1">
              <a:latin typeface="+mn-lt"/>
              <a:cs typeface="Arial" panose="020B0604020202020204" pitchFamily="34" charset="0"/>
            </a:rPr>
            <a:t>realcraft</a:t>
          </a:r>
          <a:r>
            <a:rPr lang="en-US" sz="1600" dirty="0">
              <a:latin typeface="+mn-lt"/>
              <a:cs typeface="Arial" panose="020B0604020202020204" pitchFamily="34" charset="0"/>
            </a:rPr>
            <a:t> data for  diesel subsidy   using open API.</a:t>
          </a:r>
          <a:endParaRPr lang="en-IN" sz="1600" dirty="0">
            <a:latin typeface="+mn-lt"/>
          </a:endParaRPr>
        </a:p>
      </dgm:t>
    </dgm:pt>
    <dgm:pt modelId="{CA3AF2AC-AF36-4809-A45B-2FE62A74D0EA}" type="parTrans" cxnId="{A04BD3D2-F000-4306-8FEC-E05AA0D2B1B5}">
      <dgm:prSet/>
      <dgm:spPr/>
      <dgm:t>
        <a:bodyPr/>
        <a:lstStyle/>
        <a:p>
          <a:endParaRPr lang="en-IN" sz="1600">
            <a:latin typeface="+mn-lt"/>
          </a:endParaRPr>
        </a:p>
      </dgm:t>
    </dgm:pt>
    <dgm:pt modelId="{2C79DDD1-7DC9-4997-AEBB-30B148EC5CEF}" type="sibTrans" cxnId="{A04BD3D2-F000-4306-8FEC-E05AA0D2B1B5}">
      <dgm:prSet/>
      <dgm:spPr/>
      <dgm:t>
        <a:bodyPr/>
        <a:lstStyle/>
        <a:p>
          <a:endParaRPr lang="en-IN" sz="1600">
            <a:latin typeface="+mn-lt"/>
          </a:endParaRPr>
        </a:p>
      </dgm:t>
    </dgm:pt>
    <dgm:pt modelId="{C4E75A3A-1553-4955-BD9F-87F0EB2EE020}">
      <dgm:prSet phldrT="[Text]" custT="1"/>
      <dgm:spPr/>
      <dgm:t>
        <a:bodyPr/>
        <a:lstStyle/>
        <a:p>
          <a:r>
            <a:rPr lang="en-IN" sz="1600" b="1" dirty="0">
              <a:latin typeface="+mn-lt"/>
            </a:rPr>
            <a:t>Other </a:t>
          </a:r>
          <a:r>
            <a:rPr lang="en-IN" sz="1600" b="1" dirty="0" smtClean="0">
              <a:latin typeface="+mn-lt"/>
            </a:rPr>
            <a:t>Services(2018)</a:t>
          </a:r>
          <a:endParaRPr lang="en-IN" sz="1600" b="1" dirty="0">
            <a:latin typeface="+mn-lt"/>
          </a:endParaRPr>
        </a:p>
      </dgm:t>
    </dgm:pt>
    <dgm:pt modelId="{A0ABFB5A-ACB4-430F-A131-EF3C5BDE33F0}" type="parTrans" cxnId="{88CF9912-497D-491E-9F2C-95BD8943221A}">
      <dgm:prSet/>
      <dgm:spPr/>
      <dgm:t>
        <a:bodyPr/>
        <a:lstStyle/>
        <a:p>
          <a:endParaRPr lang="en-IN" sz="1600">
            <a:latin typeface="+mn-lt"/>
          </a:endParaRPr>
        </a:p>
      </dgm:t>
    </dgm:pt>
    <dgm:pt modelId="{0D68B848-3A7E-441C-9A91-6AA985C452EB}" type="sibTrans" cxnId="{88CF9912-497D-491E-9F2C-95BD8943221A}">
      <dgm:prSet/>
      <dgm:spPr/>
      <dgm:t>
        <a:bodyPr/>
        <a:lstStyle/>
        <a:p>
          <a:endParaRPr lang="en-IN" sz="1600">
            <a:latin typeface="+mn-lt"/>
          </a:endParaRPr>
        </a:p>
      </dgm:t>
    </dgm:pt>
    <dgm:pt modelId="{7BC94AD7-2469-487E-A80B-9CAEE07D4BD4}">
      <dgm:prSet phldrT="[Text]" custT="1"/>
      <dgm:spPr/>
      <dgm:t>
        <a:bodyPr/>
        <a:lstStyle/>
        <a:p>
          <a:r>
            <a:rPr lang="en-US" sz="1600" dirty="0">
              <a:solidFill>
                <a:schemeClr val="tx1"/>
              </a:solidFill>
              <a:latin typeface="+mn-lt"/>
              <a:cs typeface="Arial" panose="020B0604020202020204" pitchFamily="34" charset="0"/>
            </a:rPr>
            <a:t>Back bone for other services to the fishermen like insurance claim,   subsidy claim,   fuel permit, monitoring the movements of crews </a:t>
          </a:r>
          <a:r>
            <a:rPr lang="en-US" sz="1600" dirty="0" err="1">
              <a:solidFill>
                <a:schemeClr val="tx1"/>
              </a:solidFill>
              <a:latin typeface="+mn-lt"/>
              <a:cs typeface="Arial" panose="020B0604020202020204" pitchFamily="34" charset="0"/>
            </a:rPr>
            <a:t>etc</a:t>
          </a:r>
          <a:endParaRPr lang="en-IN" sz="1600" dirty="0">
            <a:latin typeface="+mn-lt"/>
          </a:endParaRPr>
        </a:p>
      </dgm:t>
    </dgm:pt>
    <dgm:pt modelId="{BF7F9F50-BE17-47B5-B586-2224CE658596}" type="parTrans" cxnId="{40E5E8FF-8D47-46CC-8050-BCB9BB483A5C}">
      <dgm:prSet/>
      <dgm:spPr/>
      <dgm:t>
        <a:bodyPr/>
        <a:lstStyle/>
        <a:p>
          <a:endParaRPr lang="en-IN" sz="1600">
            <a:latin typeface="+mn-lt"/>
          </a:endParaRPr>
        </a:p>
      </dgm:t>
    </dgm:pt>
    <dgm:pt modelId="{1AF73B84-E622-4658-B8A0-637FFE66A88E}" type="sibTrans" cxnId="{40E5E8FF-8D47-46CC-8050-BCB9BB483A5C}">
      <dgm:prSet/>
      <dgm:spPr/>
      <dgm:t>
        <a:bodyPr/>
        <a:lstStyle/>
        <a:p>
          <a:endParaRPr lang="en-IN" sz="1600">
            <a:latin typeface="+mn-lt"/>
          </a:endParaRPr>
        </a:p>
      </dgm:t>
    </dgm:pt>
    <dgm:pt modelId="{318643A6-407E-4035-A9D7-6BB5CB8FFBA6}">
      <dgm:prSet phldrT="[Text]" custT="1"/>
      <dgm:spPr/>
      <dgm:t>
        <a:bodyPr/>
        <a:lstStyle/>
        <a:p>
          <a:r>
            <a:rPr lang="en-IN" sz="1600" b="1" dirty="0">
              <a:latin typeface="+mn-lt"/>
            </a:rPr>
            <a:t>Special </a:t>
          </a:r>
          <a:r>
            <a:rPr lang="en-IN" sz="1600" b="1" dirty="0" smtClean="0">
              <a:latin typeface="+mn-lt"/>
            </a:rPr>
            <a:t>Permit &amp; MARINE Ambulance (2020)</a:t>
          </a:r>
          <a:endParaRPr lang="en-IN" sz="1600" b="1" dirty="0">
            <a:latin typeface="+mn-lt"/>
          </a:endParaRPr>
        </a:p>
      </dgm:t>
    </dgm:pt>
    <dgm:pt modelId="{CF42F067-3D5F-452E-9319-DF8023B08A00}" type="parTrans" cxnId="{30140C4B-392D-48C9-BA61-76C99A91417B}">
      <dgm:prSet/>
      <dgm:spPr/>
      <dgm:t>
        <a:bodyPr/>
        <a:lstStyle/>
        <a:p>
          <a:endParaRPr lang="en-IN" sz="1600">
            <a:latin typeface="+mn-lt"/>
          </a:endParaRPr>
        </a:p>
      </dgm:t>
    </dgm:pt>
    <dgm:pt modelId="{9347472C-1E36-45F8-8B46-F75D9FD99CDE}" type="sibTrans" cxnId="{30140C4B-392D-48C9-BA61-76C99A91417B}">
      <dgm:prSet/>
      <dgm:spPr/>
      <dgm:t>
        <a:bodyPr/>
        <a:lstStyle/>
        <a:p>
          <a:endParaRPr lang="en-IN" sz="1600">
            <a:latin typeface="+mn-lt"/>
          </a:endParaRPr>
        </a:p>
      </dgm:t>
    </dgm:pt>
    <dgm:pt modelId="{03D537D6-5E7B-4EC6-AE35-2ECD43490EB6}">
      <dgm:prSet phldrT="[Text]" custT="1"/>
      <dgm:spPr>
        <a:solidFill>
          <a:srgbClr val="FFFFCC">
            <a:alpha val="90000"/>
          </a:srgbClr>
        </a:solidFill>
      </dgm:spPr>
      <dgm:t>
        <a:bodyPr/>
        <a:lstStyle/>
        <a:p>
          <a:r>
            <a:rPr lang="en-US" sz="1600" dirty="0">
              <a:solidFill>
                <a:schemeClr val="tx1"/>
              </a:solidFill>
              <a:latin typeface="+mn-lt"/>
              <a:cs typeface="Arial" panose="020B0604020202020204" pitchFamily="34" charset="0"/>
            </a:rPr>
            <a:t>Introduced Special permit for vessels having hull length &gt; 20 meters  and 250 HP</a:t>
          </a:r>
        </a:p>
        <a:p>
          <a:r>
            <a:rPr lang="en-US" sz="1600" dirty="0">
              <a:solidFill>
                <a:schemeClr val="tx1"/>
              </a:solidFill>
              <a:latin typeface="+mn-lt"/>
              <a:cs typeface="Arial" panose="020B0604020202020204" pitchFamily="34" charset="0"/>
            </a:rPr>
            <a:t>Additional category of   Deep Sea Fishing vessels added</a:t>
          </a:r>
        </a:p>
        <a:p>
          <a:r>
            <a:rPr lang="en-US" sz="1600" dirty="0">
              <a:solidFill>
                <a:schemeClr val="tx1"/>
              </a:solidFill>
              <a:latin typeface="+mn-lt"/>
              <a:cs typeface="Arial" panose="020B0604020202020204" pitchFamily="34" charset="0"/>
            </a:rPr>
            <a:t>Configured Registration module for issuing RC to the Marine Ambulances for rescue </a:t>
          </a:r>
          <a:r>
            <a:rPr lang="en-US" sz="1600" dirty="0" smtClean="0">
              <a:solidFill>
                <a:schemeClr val="tx1"/>
              </a:solidFill>
              <a:latin typeface="+mn-lt"/>
              <a:cs typeface="Arial" panose="020B0604020202020204" pitchFamily="34" charset="0"/>
            </a:rPr>
            <a:t>Operations</a:t>
          </a:r>
          <a:r>
            <a:rPr lang="en-US" sz="1600" dirty="0">
              <a:solidFill>
                <a:schemeClr val="tx1"/>
              </a:solidFill>
              <a:latin typeface="+mn-lt"/>
              <a:cs typeface="Arial" panose="020B0604020202020204" pitchFamily="34" charset="0"/>
            </a:rPr>
            <a:t>. </a:t>
          </a:r>
          <a:endParaRPr lang="en-IN" sz="1600" dirty="0">
            <a:latin typeface="+mn-lt"/>
          </a:endParaRPr>
        </a:p>
      </dgm:t>
    </dgm:pt>
    <dgm:pt modelId="{A9EB6D85-35D1-4EBC-A1AC-1E3C67E41775}" type="parTrans" cxnId="{D8EA6BC8-04F1-437A-866E-B9279D1FB6D5}">
      <dgm:prSet/>
      <dgm:spPr/>
      <dgm:t>
        <a:bodyPr/>
        <a:lstStyle/>
        <a:p>
          <a:endParaRPr lang="en-IN" sz="1600">
            <a:latin typeface="+mn-lt"/>
          </a:endParaRPr>
        </a:p>
      </dgm:t>
    </dgm:pt>
    <dgm:pt modelId="{DE00CBD7-EF44-4F75-B62E-D0A0E2EA2702}" type="sibTrans" cxnId="{D8EA6BC8-04F1-437A-866E-B9279D1FB6D5}">
      <dgm:prSet/>
      <dgm:spPr/>
      <dgm:t>
        <a:bodyPr/>
        <a:lstStyle/>
        <a:p>
          <a:endParaRPr lang="en-IN" sz="1600">
            <a:latin typeface="+mn-lt"/>
          </a:endParaRPr>
        </a:p>
      </dgm:t>
    </dgm:pt>
    <dgm:pt modelId="{3B006B11-5B68-4CE0-8861-2DC3DF23F7D0}">
      <dgm:prSet custT="1"/>
      <dgm:spPr/>
      <dgm:t>
        <a:bodyPr/>
        <a:lstStyle/>
        <a:p>
          <a:endParaRPr lang="en-IN" sz="1600" dirty="0">
            <a:solidFill>
              <a:schemeClr val="tx1"/>
            </a:solidFill>
            <a:latin typeface="+mn-lt"/>
            <a:cs typeface="Arial" panose="020B0604020202020204" pitchFamily="34" charset="0"/>
          </a:endParaRPr>
        </a:p>
      </dgm:t>
    </dgm:pt>
    <dgm:pt modelId="{AC5008B5-14C9-462A-8146-AD35EC744E07}" type="parTrans" cxnId="{F03C7508-0CDE-4CC9-8B12-9321B9FCB636}">
      <dgm:prSet/>
      <dgm:spPr/>
      <dgm:t>
        <a:bodyPr/>
        <a:lstStyle/>
        <a:p>
          <a:endParaRPr lang="en-IN" sz="1600">
            <a:latin typeface="+mn-lt"/>
          </a:endParaRPr>
        </a:p>
      </dgm:t>
    </dgm:pt>
    <dgm:pt modelId="{5F18EA17-7EBA-4A70-BDBE-C17D307CF95C}" type="sibTrans" cxnId="{F03C7508-0CDE-4CC9-8B12-9321B9FCB636}">
      <dgm:prSet/>
      <dgm:spPr/>
      <dgm:t>
        <a:bodyPr/>
        <a:lstStyle/>
        <a:p>
          <a:endParaRPr lang="en-IN" sz="1600">
            <a:latin typeface="+mn-lt"/>
          </a:endParaRPr>
        </a:p>
      </dgm:t>
    </dgm:pt>
    <dgm:pt modelId="{EE8CF5D1-2839-482F-B9FE-C4B82F58D235}">
      <dgm:prSet phldrT="[Text]" custT="1"/>
      <dgm:spPr/>
      <dgm:t>
        <a:bodyPr/>
        <a:lstStyle/>
        <a:p>
          <a:r>
            <a:rPr lang="en-IN" sz="1600" dirty="0" smtClean="0">
              <a:latin typeface="+mn-lt"/>
            </a:rPr>
            <a:t>Configured for issuing RC &amp; LC for  Marine Ambulance in Kerala</a:t>
          </a:r>
          <a:endParaRPr lang="en-IN" sz="1600" dirty="0">
            <a:latin typeface="+mn-lt"/>
          </a:endParaRPr>
        </a:p>
      </dgm:t>
    </dgm:pt>
    <dgm:pt modelId="{DC9FF87E-1EFF-4F76-95B6-A2C4EF062C71}" type="parTrans" cxnId="{B30145EE-E7D0-41A2-BC42-D31927E9AA5C}">
      <dgm:prSet/>
      <dgm:spPr/>
      <dgm:t>
        <a:bodyPr/>
        <a:lstStyle/>
        <a:p>
          <a:endParaRPr lang="en-US" sz="1600">
            <a:latin typeface="+mn-lt"/>
          </a:endParaRPr>
        </a:p>
      </dgm:t>
    </dgm:pt>
    <dgm:pt modelId="{9C967218-5C3C-41FB-9ABA-A32FCA084C10}" type="sibTrans" cxnId="{B30145EE-E7D0-41A2-BC42-D31927E9AA5C}">
      <dgm:prSet/>
      <dgm:spPr/>
      <dgm:t>
        <a:bodyPr/>
        <a:lstStyle/>
        <a:p>
          <a:endParaRPr lang="en-US" sz="1600">
            <a:latin typeface="+mn-lt"/>
          </a:endParaRPr>
        </a:p>
      </dgm:t>
    </dgm:pt>
    <dgm:pt modelId="{0CC8AF38-9048-4713-943A-1C5EAFCE9738}" type="pres">
      <dgm:prSet presAssocID="{9576B658-6292-4223-A20A-5B528A37C427}" presName="Name0" presStyleCnt="0">
        <dgm:presLayoutVars>
          <dgm:dir/>
          <dgm:animLvl val="lvl"/>
          <dgm:resizeHandles val="exact"/>
        </dgm:presLayoutVars>
      </dgm:prSet>
      <dgm:spPr/>
      <dgm:t>
        <a:bodyPr/>
        <a:lstStyle/>
        <a:p>
          <a:endParaRPr lang="en-US"/>
        </a:p>
      </dgm:t>
    </dgm:pt>
    <dgm:pt modelId="{ACA48949-7987-4E4E-9431-81D7AE4BA0B9}" type="pres">
      <dgm:prSet presAssocID="{5286E930-EB89-4735-AE35-0EC64E3C0C15}" presName="composite" presStyleCnt="0"/>
      <dgm:spPr/>
    </dgm:pt>
    <dgm:pt modelId="{763EF772-3D17-47B7-868C-AD5976BFAFDF}" type="pres">
      <dgm:prSet presAssocID="{5286E930-EB89-4735-AE35-0EC64E3C0C15}" presName="parTx" presStyleLbl="alignNode1" presStyleIdx="0" presStyleCnt="3" custLinFactNeighborX="-10050" custLinFactNeighborY="-45626">
        <dgm:presLayoutVars>
          <dgm:chMax val="0"/>
          <dgm:chPref val="0"/>
          <dgm:bulletEnabled val="1"/>
        </dgm:presLayoutVars>
      </dgm:prSet>
      <dgm:spPr/>
      <dgm:t>
        <a:bodyPr/>
        <a:lstStyle/>
        <a:p>
          <a:endParaRPr lang="en-US"/>
        </a:p>
      </dgm:t>
    </dgm:pt>
    <dgm:pt modelId="{B98C81B8-EF27-466D-BC62-5AAB1A29DD7D}" type="pres">
      <dgm:prSet presAssocID="{5286E930-EB89-4735-AE35-0EC64E3C0C15}" presName="desTx" presStyleLbl="alignAccFollowNode1" presStyleIdx="0" presStyleCnt="3">
        <dgm:presLayoutVars>
          <dgm:bulletEnabled val="1"/>
        </dgm:presLayoutVars>
      </dgm:prSet>
      <dgm:spPr/>
      <dgm:t>
        <a:bodyPr/>
        <a:lstStyle/>
        <a:p>
          <a:endParaRPr lang="en-US"/>
        </a:p>
      </dgm:t>
    </dgm:pt>
    <dgm:pt modelId="{A091847A-3E2E-4CE9-8D7C-09BE5D38C031}" type="pres">
      <dgm:prSet presAssocID="{3B83ABD4-6A08-4CDD-B98D-505965F594A4}" presName="space" presStyleCnt="0"/>
      <dgm:spPr/>
    </dgm:pt>
    <dgm:pt modelId="{757204F3-5207-4FC5-9ED9-25D9DAB88623}" type="pres">
      <dgm:prSet presAssocID="{C4E75A3A-1553-4955-BD9F-87F0EB2EE020}" presName="composite" presStyleCnt="0"/>
      <dgm:spPr/>
    </dgm:pt>
    <dgm:pt modelId="{0DDB1F5C-3589-4A17-A2E6-A906C40CEA3B}" type="pres">
      <dgm:prSet presAssocID="{C4E75A3A-1553-4955-BD9F-87F0EB2EE020}" presName="parTx" presStyleLbl="alignNode1" presStyleIdx="1" presStyleCnt="3">
        <dgm:presLayoutVars>
          <dgm:chMax val="0"/>
          <dgm:chPref val="0"/>
          <dgm:bulletEnabled val="1"/>
        </dgm:presLayoutVars>
      </dgm:prSet>
      <dgm:spPr/>
      <dgm:t>
        <a:bodyPr/>
        <a:lstStyle/>
        <a:p>
          <a:endParaRPr lang="en-US"/>
        </a:p>
      </dgm:t>
    </dgm:pt>
    <dgm:pt modelId="{F2ACD984-A123-4CF8-BE01-6829FF3088DA}" type="pres">
      <dgm:prSet presAssocID="{C4E75A3A-1553-4955-BD9F-87F0EB2EE020}" presName="desTx" presStyleLbl="alignAccFollowNode1" presStyleIdx="1" presStyleCnt="3">
        <dgm:presLayoutVars>
          <dgm:bulletEnabled val="1"/>
        </dgm:presLayoutVars>
      </dgm:prSet>
      <dgm:spPr/>
      <dgm:t>
        <a:bodyPr/>
        <a:lstStyle/>
        <a:p>
          <a:endParaRPr lang="en-US"/>
        </a:p>
      </dgm:t>
    </dgm:pt>
    <dgm:pt modelId="{091E6669-AB53-4A7E-98EC-ED5E5DD96432}" type="pres">
      <dgm:prSet presAssocID="{0D68B848-3A7E-441C-9A91-6AA985C452EB}" presName="space" presStyleCnt="0"/>
      <dgm:spPr/>
    </dgm:pt>
    <dgm:pt modelId="{0578B63C-5D20-46B6-AE1C-AE9834B5BA26}" type="pres">
      <dgm:prSet presAssocID="{318643A6-407E-4035-A9D7-6BB5CB8FFBA6}" presName="composite" presStyleCnt="0"/>
      <dgm:spPr/>
    </dgm:pt>
    <dgm:pt modelId="{5C8CD9C2-11F2-496D-9575-2C9EE3FE2E3A}" type="pres">
      <dgm:prSet presAssocID="{318643A6-407E-4035-A9D7-6BB5CB8FFBA6}" presName="parTx" presStyleLbl="alignNode1" presStyleIdx="2" presStyleCnt="3" custScaleX="105953">
        <dgm:presLayoutVars>
          <dgm:chMax val="0"/>
          <dgm:chPref val="0"/>
          <dgm:bulletEnabled val="1"/>
        </dgm:presLayoutVars>
      </dgm:prSet>
      <dgm:spPr/>
      <dgm:t>
        <a:bodyPr/>
        <a:lstStyle/>
        <a:p>
          <a:endParaRPr lang="en-US"/>
        </a:p>
      </dgm:t>
    </dgm:pt>
    <dgm:pt modelId="{17C82214-6709-490C-BE58-C9CE58B0D41C}" type="pres">
      <dgm:prSet presAssocID="{318643A6-407E-4035-A9D7-6BB5CB8FFBA6}" presName="desTx" presStyleLbl="alignAccFollowNode1" presStyleIdx="2" presStyleCnt="3" custScaleX="107187" custScaleY="106184">
        <dgm:presLayoutVars>
          <dgm:bulletEnabled val="1"/>
        </dgm:presLayoutVars>
      </dgm:prSet>
      <dgm:spPr/>
      <dgm:t>
        <a:bodyPr/>
        <a:lstStyle/>
        <a:p>
          <a:endParaRPr lang="en-US"/>
        </a:p>
      </dgm:t>
    </dgm:pt>
  </dgm:ptLst>
  <dgm:cxnLst>
    <dgm:cxn modelId="{B30145EE-E7D0-41A2-BC42-D31927E9AA5C}" srcId="{C4E75A3A-1553-4955-BD9F-87F0EB2EE020}" destId="{EE8CF5D1-2839-482F-B9FE-C4B82F58D235}" srcOrd="1" destOrd="0" parTransId="{DC9FF87E-1EFF-4F76-95B6-A2C4EF062C71}" sibTransId="{9C967218-5C3C-41FB-9ABA-A32FCA084C10}"/>
    <dgm:cxn modelId="{30140C4B-392D-48C9-BA61-76C99A91417B}" srcId="{9576B658-6292-4223-A20A-5B528A37C427}" destId="{318643A6-407E-4035-A9D7-6BB5CB8FFBA6}" srcOrd="2" destOrd="0" parTransId="{CF42F067-3D5F-452E-9319-DF8023B08A00}" sibTransId="{9347472C-1E36-45F8-8B46-F75D9FD99CDE}"/>
    <dgm:cxn modelId="{D8EA6BC8-04F1-437A-866E-B9279D1FB6D5}" srcId="{318643A6-407E-4035-A9D7-6BB5CB8FFBA6}" destId="{03D537D6-5E7B-4EC6-AE35-2ECD43490EB6}" srcOrd="0" destOrd="0" parTransId="{A9EB6D85-35D1-4EBC-A1AC-1E3C67E41775}" sibTransId="{DE00CBD7-EF44-4F75-B62E-D0A0E2EA2702}"/>
    <dgm:cxn modelId="{88CF9912-497D-491E-9F2C-95BD8943221A}" srcId="{9576B658-6292-4223-A20A-5B528A37C427}" destId="{C4E75A3A-1553-4955-BD9F-87F0EB2EE020}" srcOrd="1" destOrd="0" parTransId="{A0ABFB5A-ACB4-430F-A131-EF3C5BDE33F0}" sibTransId="{0D68B848-3A7E-441C-9A91-6AA985C452EB}"/>
    <dgm:cxn modelId="{A04BD3D2-F000-4306-8FEC-E05AA0D2B1B5}" srcId="{5286E930-EB89-4735-AE35-0EC64E3C0C15}" destId="{FFA33980-7953-49EB-B4DE-C9024B817CDA}" srcOrd="0" destOrd="0" parTransId="{CA3AF2AC-AF36-4809-A45B-2FE62A74D0EA}" sibTransId="{2C79DDD1-7DC9-4997-AEBB-30B148EC5CEF}"/>
    <dgm:cxn modelId="{92E665D3-506E-442B-A5D8-C39BB93C43BB}" srcId="{9576B658-6292-4223-A20A-5B528A37C427}" destId="{5286E930-EB89-4735-AE35-0EC64E3C0C15}" srcOrd="0" destOrd="0" parTransId="{68BD03C2-B11A-456F-893F-958056606384}" sibTransId="{3B83ABD4-6A08-4CDD-B98D-505965F594A4}"/>
    <dgm:cxn modelId="{460AB8DC-CE01-44AD-BAB1-57A8D3274E61}" type="presOf" srcId="{318643A6-407E-4035-A9D7-6BB5CB8FFBA6}" destId="{5C8CD9C2-11F2-496D-9575-2C9EE3FE2E3A}" srcOrd="0" destOrd="0" presId="urn:microsoft.com/office/officeart/2005/8/layout/hList1"/>
    <dgm:cxn modelId="{60C9C7A8-A81A-4A4D-B0C2-36BFACB9CAD6}" type="presOf" srcId="{5286E930-EB89-4735-AE35-0EC64E3C0C15}" destId="{763EF772-3D17-47B7-868C-AD5976BFAFDF}" srcOrd="0" destOrd="0" presId="urn:microsoft.com/office/officeart/2005/8/layout/hList1"/>
    <dgm:cxn modelId="{40E5E8FF-8D47-46CC-8050-BCB9BB483A5C}" srcId="{C4E75A3A-1553-4955-BD9F-87F0EB2EE020}" destId="{7BC94AD7-2469-487E-A80B-9CAEE07D4BD4}" srcOrd="0" destOrd="0" parTransId="{BF7F9F50-BE17-47B5-B586-2224CE658596}" sibTransId="{1AF73B84-E622-4658-B8A0-637FFE66A88E}"/>
    <dgm:cxn modelId="{B16F40B3-38FA-4758-A268-D3E01FC59EE9}" type="presOf" srcId="{9576B658-6292-4223-A20A-5B528A37C427}" destId="{0CC8AF38-9048-4713-943A-1C5EAFCE9738}" srcOrd="0" destOrd="0" presId="urn:microsoft.com/office/officeart/2005/8/layout/hList1"/>
    <dgm:cxn modelId="{3D334AC8-8001-4572-9173-945C58C4D004}" type="presOf" srcId="{C4E75A3A-1553-4955-BD9F-87F0EB2EE020}" destId="{0DDB1F5C-3589-4A17-A2E6-A906C40CEA3B}" srcOrd="0" destOrd="0" presId="urn:microsoft.com/office/officeart/2005/8/layout/hList1"/>
    <dgm:cxn modelId="{071D5C16-C876-4BE9-9079-CEF8283D1646}" type="presOf" srcId="{03D537D6-5E7B-4EC6-AE35-2ECD43490EB6}" destId="{17C82214-6709-490C-BE58-C9CE58B0D41C}" srcOrd="0" destOrd="0" presId="urn:microsoft.com/office/officeart/2005/8/layout/hList1"/>
    <dgm:cxn modelId="{6BCFC948-CE73-4E30-A237-12C5A227F63F}" type="presOf" srcId="{FFA33980-7953-49EB-B4DE-C9024B817CDA}" destId="{B98C81B8-EF27-466D-BC62-5AAB1A29DD7D}" srcOrd="0" destOrd="0" presId="urn:microsoft.com/office/officeart/2005/8/layout/hList1"/>
    <dgm:cxn modelId="{F03C7508-0CDE-4CC9-8B12-9321B9FCB636}" srcId="{C4E75A3A-1553-4955-BD9F-87F0EB2EE020}" destId="{3B006B11-5B68-4CE0-8861-2DC3DF23F7D0}" srcOrd="2" destOrd="0" parTransId="{AC5008B5-14C9-462A-8146-AD35EC744E07}" sibTransId="{5F18EA17-7EBA-4A70-BDBE-C17D307CF95C}"/>
    <dgm:cxn modelId="{099A0B9D-881F-4657-95AF-2BB50A168EFA}" type="presOf" srcId="{7BC94AD7-2469-487E-A80B-9CAEE07D4BD4}" destId="{F2ACD984-A123-4CF8-BE01-6829FF3088DA}" srcOrd="0" destOrd="0" presId="urn:microsoft.com/office/officeart/2005/8/layout/hList1"/>
    <dgm:cxn modelId="{8052CFCB-D3BD-4BFD-8321-B5ECFB2A4FDA}" type="presOf" srcId="{EE8CF5D1-2839-482F-B9FE-C4B82F58D235}" destId="{F2ACD984-A123-4CF8-BE01-6829FF3088DA}" srcOrd="0" destOrd="1" presId="urn:microsoft.com/office/officeart/2005/8/layout/hList1"/>
    <dgm:cxn modelId="{1EE54A49-E396-443A-98AA-C2AA1C8E1A5E}" type="presOf" srcId="{3B006B11-5B68-4CE0-8861-2DC3DF23F7D0}" destId="{F2ACD984-A123-4CF8-BE01-6829FF3088DA}" srcOrd="0" destOrd="2" presId="urn:microsoft.com/office/officeart/2005/8/layout/hList1"/>
    <dgm:cxn modelId="{AEA5DF6E-D4AB-4901-9F25-D62262F672F3}" type="presParOf" srcId="{0CC8AF38-9048-4713-943A-1C5EAFCE9738}" destId="{ACA48949-7987-4E4E-9431-81D7AE4BA0B9}" srcOrd="0" destOrd="0" presId="urn:microsoft.com/office/officeart/2005/8/layout/hList1"/>
    <dgm:cxn modelId="{8C65FC9B-216B-48F7-84EC-C84A6E54C132}" type="presParOf" srcId="{ACA48949-7987-4E4E-9431-81D7AE4BA0B9}" destId="{763EF772-3D17-47B7-868C-AD5976BFAFDF}" srcOrd="0" destOrd="0" presId="urn:microsoft.com/office/officeart/2005/8/layout/hList1"/>
    <dgm:cxn modelId="{6A0E46B3-67A2-4805-ABDE-DD71FA8161C0}" type="presParOf" srcId="{ACA48949-7987-4E4E-9431-81D7AE4BA0B9}" destId="{B98C81B8-EF27-466D-BC62-5AAB1A29DD7D}" srcOrd="1" destOrd="0" presId="urn:microsoft.com/office/officeart/2005/8/layout/hList1"/>
    <dgm:cxn modelId="{1F8D4837-70DA-4B65-93F4-838BA587A3B7}" type="presParOf" srcId="{0CC8AF38-9048-4713-943A-1C5EAFCE9738}" destId="{A091847A-3E2E-4CE9-8D7C-09BE5D38C031}" srcOrd="1" destOrd="0" presId="urn:microsoft.com/office/officeart/2005/8/layout/hList1"/>
    <dgm:cxn modelId="{ABBF0900-0F7D-4600-96BD-1632B55F1632}" type="presParOf" srcId="{0CC8AF38-9048-4713-943A-1C5EAFCE9738}" destId="{757204F3-5207-4FC5-9ED9-25D9DAB88623}" srcOrd="2" destOrd="0" presId="urn:microsoft.com/office/officeart/2005/8/layout/hList1"/>
    <dgm:cxn modelId="{A918EF53-9481-4A8A-AC3A-567A46EC12A6}" type="presParOf" srcId="{757204F3-5207-4FC5-9ED9-25D9DAB88623}" destId="{0DDB1F5C-3589-4A17-A2E6-A906C40CEA3B}" srcOrd="0" destOrd="0" presId="urn:microsoft.com/office/officeart/2005/8/layout/hList1"/>
    <dgm:cxn modelId="{D2F39D0C-9585-4048-A06D-D35B1BC2BF9F}" type="presParOf" srcId="{757204F3-5207-4FC5-9ED9-25D9DAB88623}" destId="{F2ACD984-A123-4CF8-BE01-6829FF3088DA}" srcOrd="1" destOrd="0" presId="urn:microsoft.com/office/officeart/2005/8/layout/hList1"/>
    <dgm:cxn modelId="{1A8F01CB-C56E-4FF5-9BCB-52D86B6C6BE6}" type="presParOf" srcId="{0CC8AF38-9048-4713-943A-1C5EAFCE9738}" destId="{091E6669-AB53-4A7E-98EC-ED5E5DD96432}" srcOrd="3" destOrd="0" presId="urn:microsoft.com/office/officeart/2005/8/layout/hList1"/>
    <dgm:cxn modelId="{00CE5A71-97BD-4C28-AE68-0919437C0D47}" type="presParOf" srcId="{0CC8AF38-9048-4713-943A-1C5EAFCE9738}" destId="{0578B63C-5D20-46B6-AE1C-AE9834B5BA26}" srcOrd="4" destOrd="0" presId="urn:microsoft.com/office/officeart/2005/8/layout/hList1"/>
    <dgm:cxn modelId="{C2883AD7-7375-4B42-9AC3-579598CE22BC}" type="presParOf" srcId="{0578B63C-5D20-46B6-AE1C-AE9834B5BA26}" destId="{5C8CD9C2-11F2-496D-9575-2C9EE3FE2E3A}" srcOrd="0" destOrd="0" presId="urn:microsoft.com/office/officeart/2005/8/layout/hList1"/>
    <dgm:cxn modelId="{336C855E-6A88-49B0-A903-14234C608172}" type="presParOf" srcId="{0578B63C-5D20-46B6-AE1C-AE9834B5BA26}" destId="{17C82214-6709-490C-BE58-C9CE58B0D41C}"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BF327F-1C99-4008-BC13-2CE49847C4BB}"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0011E06A-F01C-4F9F-9CA1-EEA54A02703A}">
      <dgm:prSet phldrT="[Text]"/>
      <dgm:spPr/>
      <dgm:t>
        <a:bodyPr/>
        <a:lstStyle/>
        <a:p>
          <a:r>
            <a:rPr lang="en-US" dirty="0" smtClean="0"/>
            <a:t>2010</a:t>
          </a:r>
          <a:endParaRPr lang="en-US" dirty="0"/>
        </a:p>
      </dgm:t>
    </dgm:pt>
    <dgm:pt modelId="{A7E434CD-99F0-4876-85F4-DF4A43CE0ADD}" type="parTrans" cxnId="{6D92E9AD-9601-4723-9544-42E65A601FDE}">
      <dgm:prSet/>
      <dgm:spPr/>
      <dgm:t>
        <a:bodyPr/>
        <a:lstStyle/>
        <a:p>
          <a:endParaRPr lang="en-US"/>
        </a:p>
      </dgm:t>
    </dgm:pt>
    <dgm:pt modelId="{847D803D-58CE-4EA9-AB54-581EB4CD6219}" type="sibTrans" cxnId="{6D92E9AD-9601-4723-9544-42E65A601FDE}">
      <dgm:prSet/>
      <dgm:spPr/>
      <dgm:t>
        <a:bodyPr/>
        <a:lstStyle/>
        <a:p>
          <a:endParaRPr lang="en-US"/>
        </a:p>
      </dgm:t>
    </dgm:pt>
    <dgm:pt modelId="{911E9F5B-0D1B-4F09-BC60-552535B36A24}">
      <dgm:prSet phldrT="[Text]"/>
      <dgm:spPr/>
      <dgm:t>
        <a:bodyPr/>
        <a:lstStyle/>
        <a:p>
          <a:r>
            <a:rPr lang="en-US" dirty="0" smtClean="0"/>
            <a:t>2011</a:t>
          </a:r>
          <a:endParaRPr lang="en-US" dirty="0"/>
        </a:p>
      </dgm:t>
    </dgm:pt>
    <dgm:pt modelId="{F7BB012A-A28A-4BB9-A80C-F240D37E40B9}" type="parTrans" cxnId="{6C1F2F16-A7E3-4C5A-9A34-0F37C9BB252E}">
      <dgm:prSet/>
      <dgm:spPr/>
      <dgm:t>
        <a:bodyPr/>
        <a:lstStyle/>
        <a:p>
          <a:endParaRPr lang="en-US"/>
        </a:p>
      </dgm:t>
    </dgm:pt>
    <dgm:pt modelId="{19BFB739-71FE-43FE-B4D5-225123378090}" type="sibTrans" cxnId="{6C1F2F16-A7E3-4C5A-9A34-0F37C9BB252E}">
      <dgm:prSet/>
      <dgm:spPr/>
      <dgm:t>
        <a:bodyPr/>
        <a:lstStyle/>
        <a:p>
          <a:endParaRPr lang="en-US"/>
        </a:p>
      </dgm:t>
    </dgm:pt>
    <dgm:pt modelId="{5C395DA4-1F6C-4336-9C13-E39788897CFB}">
      <dgm:prSet phldrT="[Text]"/>
      <dgm:spPr/>
      <dgm:t>
        <a:bodyPr/>
        <a:lstStyle/>
        <a:p>
          <a:r>
            <a:rPr lang="en-US" dirty="0" smtClean="0"/>
            <a:t>2012</a:t>
          </a:r>
          <a:endParaRPr lang="en-US" dirty="0"/>
        </a:p>
      </dgm:t>
    </dgm:pt>
    <dgm:pt modelId="{B7F2D748-8BA9-4C79-AA45-C410B18C64B2}" type="parTrans" cxnId="{2AADCECE-CFB5-4EC4-B065-C80CA0D27214}">
      <dgm:prSet/>
      <dgm:spPr/>
      <dgm:t>
        <a:bodyPr/>
        <a:lstStyle/>
        <a:p>
          <a:endParaRPr lang="en-US"/>
        </a:p>
      </dgm:t>
    </dgm:pt>
    <dgm:pt modelId="{1AA2F8D2-718C-43F5-94FB-BD63F059F87F}" type="sibTrans" cxnId="{2AADCECE-CFB5-4EC4-B065-C80CA0D27214}">
      <dgm:prSet/>
      <dgm:spPr/>
      <dgm:t>
        <a:bodyPr/>
        <a:lstStyle/>
        <a:p>
          <a:endParaRPr lang="en-US"/>
        </a:p>
      </dgm:t>
    </dgm:pt>
    <dgm:pt modelId="{90C98F3A-EF93-4C6B-B20E-29EC09A5DFD4}">
      <dgm:prSet phldrT="[Text]"/>
      <dgm:spPr/>
      <dgm:t>
        <a:bodyPr/>
        <a:lstStyle/>
        <a:p>
          <a:r>
            <a:rPr lang="en-US" dirty="0" smtClean="0"/>
            <a:t>2013</a:t>
          </a:r>
          <a:endParaRPr lang="en-US" dirty="0"/>
        </a:p>
      </dgm:t>
    </dgm:pt>
    <dgm:pt modelId="{3DFD8D6A-F0CB-45BE-B6CE-162A8965D9BC}" type="parTrans" cxnId="{FC3D55AA-9375-4586-B934-31E16D9CF195}">
      <dgm:prSet/>
      <dgm:spPr/>
      <dgm:t>
        <a:bodyPr/>
        <a:lstStyle/>
        <a:p>
          <a:endParaRPr lang="en-US"/>
        </a:p>
      </dgm:t>
    </dgm:pt>
    <dgm:pt modelId="{C4F856E0-6F68-4AEA-828A-28745661F566}" type="sibTrans" cxnId="{FC3D55AA-9375-4586-B934-31E16D9CF195}">
      <dgm:prSet/>
      <dgm:spPr/>
      <dgm:t>
        <a:bodyPr/>
        <a:lstStyle/>
        <a:p>
          <a:endParaRPr lang="en-US"/>
        </a:p>
      </dgm:t>
    </dgm:pt>
    <dgm:pt modelId="{04E9275B-917D-4074-ACCD-9FA24439347B}">
      <dgm:prSet phldrT="[Text]"/>
      <dgm:spPr/>
      <dgm:t>
        <a:bodyPr/>
        <a:lstStyle/>
        <a:p>
          <a:r>
            <a:rPr lang="en-US" dirty="0" smtClean="0"/>
            <a:t>2014</a:t>
          </a:r>
          <a:endParaRPr lang="en-US" dirty="0"/>
        </a:p>
      </dgm:t>
    </dgm:pt>
    <dgm:pt modelId="{55A26D56-491D-437C-A05B-3DDF173BBA52}" type="parTrans" cxnId="{EEB1781E-09F2-4548-B636-67A7F5B1DF83}">
      <dgm:prSet/>
      <dgm:spPr/>
      <dgm:t>
        <a:bodyPr/>
        <a:lstStyle/>
        <a:p>
          <a:endParaRPr lang="en-US"/>
        </a:p>
      </dgm:t>
    </dgm:pt>
    <dgm:pt modelId="{8F56E5D0-0484-4EB5-9715-7EB78ECA4951}" type="sibTrans" cxnId="{EEB1781E-09F2-4548-B636-67A7F5B1DF83}">
      <dgm:prSet/>
      <dgm:spPr/>
      <dgm:t>
        <a:bodyPr/>
        <a:lstStyle/>
        <a:p>
          <a:endParaRPr lang="en-US"/>
        </a:p>
      </dgm:t>
    </dgm:pt>
    <dgm:pt modelId="{3D63F810-D950-4CEA-A0FC-86A1043B9F5B}">
      <dgm:prSet phldrT="[Text]"/>
      <dgm:spPr/>
      <dgm:t>
        <a:bodyPr/>
        <a:lstStyle/>
        <a:p>
          <a:r>
            <a:rPr lang="en-US" dirty="0" smtClean="0"/>
            <a:t>2015</a:t>
          </a:r>
          <a:endParaRPr lang="en-US" dirty="0"/>
        </a:p>
      </dgm:t>
    </dgm:pt>
    <dgm:pt modelId="{39C71229-11B3-4FF7-80C4-A132B1CBF441}" type="parTrans" cxnId="{23683773-EFBE-46CB-BD0C-304E6302143A}">
      <dgm:prSet/>
      <dgm:spPr/>
      <dgm:t>
        <a:bodyPr/>
        <a:lstStyle/>
        <a:p>
          <a:endParaRPr lang="en-US"/>
        </a:p>
      </dgm:t>
    </dgm:pt>
    <dgm:pt modelId="{9C4C76BF-409A-4799-9F84-228252171878}" type="sibTrans" cxnId="{23683773-EFBE-46CB-BD0C-304E6302143A}">
      <dgm:prSet/>
      <dgm:spPr/>
      <dgm:t>
        <a:bodyPr/>
        <a:lstStyle/>
        <a:p>
          <a:endParaRPr lang="en-US"/>
        </a:p>
      </dgm:t>
    </dgm:pt>
    <dgm:pt modelId="{F53FAFD1-1465-4855-90FE-98B43C28724C}">
      <dgm:prSet phldrT="[Text]"/>
      <dgm:spPr/>
      <dgm:t>
        <a:bodyPr/>
        <a:lstStyle/>
        <a:p>
          <a:r>
            <a:rPr lang="en-US" dirty="0" smtClean="0"/>
            <a:t>2016</a:t>
          </a:r>
          <a:endParaRPr lang="en-US" dirty="0"/>
        </a:p>
      </dgm:t>
    </dgm:pt>
    <dgm:pt modelId="{405531D8-481D-4E2E-9868-6329F63D419A}" type="parTrans" cxnId="{C2544733-8F73-4331-9F81-6501B3A7ED98}">
      <dgm:prSet/>
      <dgm:spPr/>
      <dgm:t>
        <a:bodyPr/>
        <a:lstStyle/>
        <a:p>
          <a:endParaRPr lang="en-US"/>
        </a:p>
      </dgm:t>
    </dgm:pt>
    <dgm:pt modelId="{D4EDD9E7-857D-4507-B995-2C17F335F19D}" type="sibTrans" cxnId="{C2544733-8F73-4331-9F81-6501B3A7ED98}">
      <dgm:prSet/>
      <dgm:spPr/>
      <dgm:t>
        <a:bodyPr/>
        <a:lstStyle/>
        <a:p>
          <a:endParaRPr lang="en-US"/>
        </a:p>
      </dgm:t>
    </dgm:pt>
    <dgm:pt modelId="{B7BB2ECA-61EC-4F27-8989-7DC86653DAA3}">
      <dgm:prSet phldrT="[Text]"/>
      <dgm:spPr/>
      <dgm:t>
        <a:bodyPr/>
        <a:lstStyle/>
        <a:p>
          <a:r>
            <a:rPr lang="en-US" dirty="0" smtClean="0"/>
            <a:t>2017</a:t>
          </a:r>
          <a:endParaRPr lang="en-US" dirty="0"/>
        </a:p>
      </dgm:t>
    </dgm:pt>
    <dgm:pt modelId="{CC73C417-974A-4583-B59B-3BA12FAF1CDE}" type="parTrans" cxnId="{1DBE9A43-92CD-42E7-987D-019F98E9E745}">
      <dgm:prSet/>
      <dgm:spPr/>
      <dgm:t>
        <a:bodyPr/>
        <a:lstStyle/>
        <a:p>
          <a:endParaRPr lang="en-US"/>
        </a:p>
      </dgm:t>
    </dgm:pt>
    <dgm:pt modelId="{522D40DD-C6FE-4A66-B9D5-D0F85BA204FE}" type="sibTrans" cxnId="{1DBE9A43-92CD-42E7-987D-019F98E9E745}">
      <dgm:prSet/>
      <dgm:spPr/>
      <dgm:t>
        <a:bodyPr/>
        <a:lstStyle/>
        <a:p>
          <a:endParaRPr lang="en-US"/>
        </a:p>
      </dgm:t>
    </dgm:pt>
    <dgm:pt modelId="{46E6B041-7F0B-46BB-892D-A2414FCE4914}">
      <dgm:prSet phldrT="[Text]"/>
      <dgm:spPr/>
      <dgm:t>
        <a:bodyPr/>
        <a:lstStyle/>
        <a:p>
          <a:r>
            <a:rPr lang="en-US" dirty="0" smtClean="0"/>
            <a:t>2018</a:t>
          </a:r>
          <a:endParaRPr lang="en-US" dirty="0"/>
        </a:p>
      </dgm:t>
    </dgm:pt>
    <dgm:pt modelId="{D8EA74A4-FC1A-4D29-B653-4D8ED0C056CC}" type="parTrans" cxnId="{26AAF933-EEE1-4026-BAB6-7285257FC659}">
      <dgm:prSet/>
      <dgm:spPr/>
      <dgm:t>
        <a:bodyPr/>
        <a:lstStyle/>
        <a:p>
          <a:endParaRPr lang="en-US"/>
        </a:p>
      </dgm:t>
    </dgm:pt>
    <dgm:pt modelId="{427A2EE0-027B-4065-AD6D-8BBBE8BEC248}" type="sibTrans" cxnId="{26AAF933-EEE1-4026-BAB6-7285257FC659}">
      <dgm:prSet/>
      <dgm:spPr/>
      <dgm:t>
        <a:bodyPr/>
        <a:lstStyle/>
        <a:p>
          <a:endParaRPr lang="en-US"/>
        </a:p>
      </dgm:t>
    </dgm:pt>
    <dgm:pt modelId="{3304F423-EBE8-4787-8384-66891FFAA7F9}">
      <dgm:prSet phldrT="[Text]"/>
      <dgm:spPr/>
      <dgm:t>
        <a:bodyPr/>
        <a:lstStyle/>
        <a:p>
          <a:r>
            <a:rPr lang="en-US" dirty="0" smtClean="0"/>
            <a:t>2019</a:t>
          </a:r>
          <a:endParaRPr lang="en-US" dirty="0"/>
        </a:p>
      </dgm:t>
    </dgm:pt>
    <dgm:pt modelId="{2823D204-F4EB-4474-9D23-11874A9A91AC}" type="parTrans" cxnId="{CDF0D640-B0F0-413F-97C9-5435D0203F30}">
      <dgm:prSet/>
      <dgm:spPr/>
      <dgm:t>
        <a:bodyPr/>
        <a:lstStyle/>
        <a:p>
          <a:endParaRPr lang="en-US"/>
        </a:p>
      </dgm:t>
    </dgm:pt>
    <dgm:pt modelId="{CD96AEB3-1256-4ED6-84BD-A210E3BFA1CB}" type="sibTrans" cxnId="{CDF0D640-B0F0-413F-97C9-5435D0203F30}">
      <dgm:prSet/>
      <dgm:spPr/>
      <dgm:t>
        <a:bodyPr/>
        <a:lstStyle/>
        <a:p>
          <a:endParaRPr lang="en-US"/>
        </a:p>
      </dgm:t>
    </dgm:pt>
    <dgm:pt modelId="{47AF4910-2E26-4C12-9A4C-57864D909D53}">
      <dgm:prSet phldrT="[Text]"/>
      <dgm:spPr/>
      <dgm:t>
        <a:bodyPr/>
        <a:lstStyle/>
        <a:p>
          <a:r>
            <a:rPr lang="en-US" dirty="0" smtClean="0"/>
            <a:t>2020</a:t>
          </a:r>
          <a:endParaRPr lang="en-US" dirty="0"/>
        </a:p>
      </dgm:t>
    </dgm:pt>
    <dgm:pt modelId="{D153BF69-36DF-4422-A1EF-1394FD31C780}" type="parTrans" cxnId="{7A8556AB-F29B-41C7-B08C-E4B39DF80CC6}">
      <dgm:prSet/>
      <dgm:spPr/>
      <dgm:t>
        <a:bodyPr/>
        <a:lstStyle/>
        <a:p>
          <a:endParaRPr lang="en-US"/>
        </a:p>
      </dgm:t>
    </dgm:pt>
    <dgm:pt modelId="{D635E670-615F-41F6-A27C-7777C5708637}" type="sibTrans" cxnId="{7A8556AB-F29B-41C7-B08C-E4B39DF80CC6}">
      <dgm:prSet/>
      <dgm:spPr/>
      <dgm:t>
        <a:bodyPr/>
        <a:lstStyle/>
        <a:p>
          <a:endParaRPr lang="en-US"/>
        </a:p>
      </dgm:t>
    </dgm:pt>
    <dgm:pt modelId="{8B7732A7-1531-432E-AFAC-8E91DB32D485}" type="pres">
      <dgm:prSet presAssocID="{9DBF327F-1C99-4008-BC13-2CE49847C4BB}" presName="rootnode" presStyleCnt="0">
        <dgm:presLayoutVars>
          <dgm:chMax/>
          <dgm:chPref/>
          <dgm:dir/>
          <dgm:animLvl val="lvl"/>
        </dgm:presLayoutVars>
      </dgm:prSet>
      <dgm:spPr/>
      <dgm:t>
        <a:bodyPr/>
        <a:lstStyle/>
        <a:p>
          <a:endParaRPr lang="en-IN"/>
        </a:p>
      </dgm:t>
    </dgm:pt>
    <dgm:pt modelId="{98CCC974-6E4C-4B03-8D2D-8187F1334B12}" type="pres">
      <dgm:prSet presAssocID="{0011E06A-F01C-4F9F-9CA1-EEA54A02703A}" presName="composite" presStyleCnt="0"/>
      <dgm:spPr/>
    </dgm:pt>
    <dgm:pt modelId="{5D56895B-F677-44A7-87A6-BFFFAFDAC272}" type="pres">
      <dgm:prSet presAssocID="{0011E06A-F01C-4F9F-9CA1-EEA54A02703A}" presName="LShape" presStyleLbl="alignNode1" presStyleIdx="0" presStyleCnt="21"/>
      <dgm:spPr/>
    </dgm:pt>
    <dgm:pt modelId="{B7D23E2F-227A-49F0-B45E-980D48F46B4B}" type="pres">
      <dgm:prSet presAssocID="{0011E06A-F01C-4F9F-9CA1-EEA54A02703A}" presName="ParentText" presStyleLbl="revTx" presStyleIdx="0" presStyleCnt="11">
        <dgm:presLayoutVars>
          <dgm:chMax val="0"/>
          <dgm:chPref val="0"/>
          <dgm:bulletEnabled val="1"/>
        </dgm:presLayoutVars>
      </dgm:prSet>
      <dgm:spPr/>
      <dgm:t>
        <a:bodyPr/>
        <a:lstStyle/>
        <a:p>
          <a:endParaRPr lang="en-IN"/>
        </a:p>
      </dgm:t>
    </dgm:pt>
    <dgm:pt modelId="{974056D3-2563-4516-B351-76989DF96C8E}" type="pres">
      <dgm:prSet presAssocID="{0011E06A-F01C-4F9F-9CA1-EEA54A02703A}" presName="Triangle" presStyleLbl="alignNode1" presStyleIdx="1" presStyleCnt="21"/>
      <dgm:spPr/>
    </dgm:pt>
    <dgm:pt modelId="{F9E0E875-BFB6-43F5-83FC-601B9FC198AC}" type="pres">
      <dgm:prSet presAssocID="{847D803D-58CE-4EA9-AB54-581EB4CD6219}" presName="sibTrans" presStyleCnt="0"/>
      <dgm:spPr/>
    </dgm:pt>
    <dgm:pt modelId="{BD3382B7-2464-45D0-88FC-595489E282F5}" type="pres">
      <dgm:prSet presAssocID="{847D803D-58CE-4EA9-AB54-581EB4CD6219}" presName="space" presStyleCnt="0"/>
      <dgm:spPr/>
    </dgm:pt>
    <dgm:pt modelId="{B9B1C0F6-4464-4FD9-8A93-A2F259F1D9CA}" type="pres">
      <dgm:prSet presAssocID="{911E9F5B-0D1B-4F09-BC60-552535B36A24}" presName="composite" presStyleCnt="0"/>
      <dgm:spPr/>
    </dgm:pt>
    <dgm:pt modelId="{E7ECD221-4E95-45A7-8761-C74D0FDC7456}" type="pres">
      <dgm:prSet presAssocID="{911E9F5B-0D1B-4F09-BC60-552535B36A24}" presName="LShape" presStyleLbl="alignNode1" presStyleIdx="2" presStyleCnt="21"/>
      <dgm:spPr/>
    </dgm:pt>
    <dgm:pt modelId="{B5DDC6A5-3643-4A8C-AC24-9C8E9F324199}" type="pres">
      <dgm:prSet presAssocID="{911E9F5B-0D1B-4F09-BC60-552535B36A24}" presName="ParentText" presStyleLbl="revTx" presStyleIdx="1" presStyleCnt="11">
        <dgm:presLayoutVars>
          <dgm:chMax val="0"/>
          <dgm:chPref val="0"/>
          <dgm:bulletEnabled val="1"/>
        </dgm:presLayoutVars>
      </dgm:prSet>
      <dgm:spPr/>
      <dgm:t>
        <a:bodyPr/>
        <a:lstStyle/>
        <a:p>
          <a:endParaRPr lang="en-IN"/>
        </a:p>
      </dgm:t>
    </dgm:pt>
    <dgm:pt modelId="{47799945-9C64-4583-8505-5BAECED1D619}" type="pres">
      <dgm:prSet presAssocID="{911E9F5B-0D1B-4F09-BC60-552535B36A24}" presName="Triangle" presStyleLbl="alignNode1" presStyleIdx="3" presStyleCnt="21"/>
      <dgm:spPr/>
    </dgm:pt>
    <dgm:pt modelId="{E359CB56-1077-421A-AF60-74062E435D29}" type="pres">
      <dgm:prSet presAssocID="{19BFB739-71FE-43FE-B4D5-225123378090}" presName="sibTrans" presStyleCnt="0"/>
      <dgm:spPr/>
    </dgm:pt>
    <dgm:pt modelId="{9F509A85-B234-4290-B1F0-37BCF9CA78DC}" type="pres">
      <dgm:prSet presAssocID="{19BFB739-71FE-43FE-B4D5-225123378090}" presName="space" presStyleCnt="0"/>
      <dgm:spPr/>
    </dgm:pt>
    <dgm:pt modelId="{3CC4383F-516B-4C78-A475-E5DC2AC6221E}" type="pres">
      <dgm:prSet presAssocID="{5C395DA4-1F6C-4336-9C13-E39788897CFB}" presName="composite" presStyleCnt="0"/>
      <dgm:spPr/>
    </dgm:pt>
    <dgm:pt modelId="{D057F9BC-89AE-4B6B-949F-7F8474C3FC36}" type="pres">
      <dgm:prSet presAssocID="{5C395DA4-1F6C-4336-9C13-E39788897CFB}" presName="LShape" presStyleLbl="alignNode1" presStyleIdx="4" presStyleCnt="21"/>
      <dgm:spPr/>
    </dgm:pt>
    <dgm:pt modelId="{32D15493-929B-45DD-9CD0-5C530501F003}" type="pres">
      <dgm:prSet presAssocID="{5C395DA4-1F6C-4336-9C13-E39788897CFB}" presName="ParentText" presStyleLbl="revTx" presStyleIdx="2" presStyleCnt="11">
        <dgm:presLayoutVars>
          <dgm:chMax val="0"/>
          <dgm:chPref val="0"/>
          <dgm:bulletEnabled val="1"/>
        </dgm:presLayoutVars>
      </dgm:prSet>
      <dgm:spPr/>
      <dgm:t>
        <a:bodyPr/>
        <a:lstStyle/>
        <a:p>
          <a:endParaRPr lang="en-IN"/>
        </a:p>
      </dgm:t>
    </dgm:pt>
    <dgm:pt modelId="{8BAFC92A-43A7-47FA-9AD7-1A0B1F78B67F}" type="pres">
      <dgm:prSet presAssocID="{5C395DA4-1F6C-4336-9C13-E39788897CFB}" presName="Triangle" presStyleLbl="alignNode1" presStyleIdx="5" presStyleCnt="21"/>
      <dgm:spPr/>
    </dgm:pt>
    <dgm:pt modelId="{BE1D9563-3FFF-4689-B548-77DBA6A67D19}" type="pres">
      <dgm:prSet presAssocID="{1AA2F8D2-718C-43F5-94FB-BD63F059F87F}" presName="sibTrans" presStyleCnt="0"/>
      <dgm:spPr/>
    </dgm:pt>
    <dgm:pt modelId="{565DC842-4F8F-401F-BE73-A38214B7A7F8}" type="pres">
      <dgm:prSet presAssocID="{1AA2F8D2-718C-43F5-94FB-BD63F059F87F}" presName="space" presStyleCnt="0"/>
      <dgm:spPr/>
    </dgm:pt>
    <dgm:pt modelId="{5966FE2C-8FE3-48B9-8CA4-D92FFA8849BB}" type="pres">
      <dgm:prSet presAssocID="{90C98F3A-EF93-4C6B-B20E-29EC09A5DFD4}" presName="composite" presStyleCnt="0"/>
      <dgm:spPr/>
    </dgm:pt>
    <dgm:pt modelId="{F6A90549-F9BE-44B4-B4F6-FDBB6EFA4131}" type="pres">
      <dgm:prSet presAssocID="{90C98F3A-EF93-4C6B-B20E-29EC09A5DFD4}" presName="LShape" presStyleLbl="alignNode1" presStyleIdx="6" presStyleCnt="21"/>
      <dgm:spPr/>
    </dgm:pt>
    <dgm:pt modelId="{1A9B2809-8D5C-42E5-9038-798D3BBB48E9}" type="pres">
      <dgm:prSet presAssocID="{90C98F3A-EF93-4C6B-B20E-29EC09A5DFD4}" presName="ParentText" presStyleLbl="revTx" presStyleIdx="3" presStyleCnt="11">
        <dgm:presLayoutVars>
          <dgm:chMax val="0"/>
          <dgm:chPref val="0"/>
          <dgm:bulletEnabled val="1"/>
        </dgm:presLayoutVars>
      </dgm:prSet>
      <dgm:spPr/>
      <dgm:t>
        <a:bodyPr/>
        <a:lstStyle/>
        <a:p>
          <a:endParaRPr lang="en-IN"/>
        </a:p>
      </dgm:t>
    </dgm:pt>
    <dgm:pt modelId="{F6EB0EF0-1578-49F1-B4F9-B5C5E259FE0E}" type="pres">
      <dgm:prSet presAssocID="{90C98F3A-EF93-4C6B-B20E-29EC09A5DFD4}" presName="Triangle" presStyleLbl="alignNode1" presStyleIdx="7" presStyleCnt="21"/>
      <dgm:spPr/>
    </dgm:pt>
    <dgm:pt modelId="{E516A943-0A27-489E-B0BD-99DAF99B032F}" type="pres">
      <dgm:prSet presAssocID="{C4F856E0-6F68-4AEA-828A-28745661F566}" presName="sibTrans" presStyleCnt="0"/>
      <dgm:spPr/>
    </dgm:pt>
    <dgm:pt modelId="{CAC1DA3A-08A6-4259-9FC9-FAB8275AE18F}" type="pres">
      <dgm:prSet presAssocID="{C4F856E0-6F68-4AEA-828A-28745661F566}" presName="space" presStyleCnt="0"/>
      <dgm:spPr/>
    </dgm:pt>
    <dgm:pt modelId="{91682F6D-B7DA-44E1-8ACD-CA5805601C90}" type="pres">
      <dgm:prSet presAssocID="{04E9275B-917D-4074-ACCD-9FA24439347B}" presName="composite" presStyleCnt="0"/>
      <dgm:spPr/>
    </dgm:pt>
    <dgm:pt modelId="{E37EDA18-DFC1-4992-A883-651F67C8CA77}" type="pres">
      <dgm:prSet presAssocID="{04E9275B-917D-4074-ACCD-9FA24439347B}" presName="LShape" presStyleLbl="alignNode1" presStyleIdx="8" presStyleCnt="21"/>
      <dgm:spPr/>
    </dgm:pt>
    <dgm:pt modelId="{F09BC30B-8FC4-4098-8862-D676B7D58F7E}" type="pres">
      <dgm:prSet presAssocID="{04E9275B-917D-4074-ACCD-9FA24439347B}" presName="ParentText" presStyleLbl="revTx" presStyleIdx="4" presStyleCnt="11">
        <dgm:presLayoutVars>
          <dgm:chMax val="0"/>
          <dgm:chPref val="0"/>
          <dgm:bulletEnabled val="1"/>
        </dgm:presLayoutVars>
      </dgm:prSet>
      <dgm:spPr/>
      <dgm:t>
        <a:bodyPr/>
        <a:lstStyle/>
        <a:p>
          <a:endParaRPr lang="en-IN"/>
        </a:p>
      </dgm:t>
    </dgm:pt>
    <dgm:pt modelId="{0BA068F1-725D-40AA-A453-B033637112BB}" type="pres">
      <dgm:prSet presAssocID="{04E9275B-917D-4074-ACCD-9FA24439347B}" presName="Triangle" presStyleLbl="alignNode1" presStyleIdx="9" presStyleCnt="21"/>
      <dgm:spPr/>
    </dgm:pt>
    <dgm:pt modelId="{241071C0-F5EC-406B-98D9-E345D09EF339}" type="pres">
      <dgm:prSet presAssocID="{8F56E5D0-0484-4EB5-9715-7EB78ECA4951}" presName="sibTrans" presStyleCnt="0"/>
      <dgm:spPr/>
    </dgm:pt>
    <dgm:pt modelId="{4118C3D5-3F8B-4876-B5E1-D2E0B5D82C59}" type="pres">
      <dgm:prSet presAssocID="{8F56E5D0-0484-4EB5-9715-7EB78ECA4951}" presName="space" presStyleCnt="0"/>
      <dgm:spPr/>
    </dgm:pt>
    <dgm:pt modelId="{E301958A-FB21-4B83-A422-22F2502281AB}" type="pres">
      <dgm:prSet presAssocID="{3D63F810-D950-4CEA-A0FC-86A1043B9F5B}" presName="composite" presStyleCnt="0"/>
      <dgm:spPr/>
    </dgm:pt>
    <dgm:pt modelId="{7EE01E05-B660-4780-B95B-EF6E2107761F}" type="pres">
      <dgm:prSet presAssocID="{3D63F810-D950-4CEA-A0FC-86A1043B9F5B}" presName="LShape" presStyleLbl="alignNode1" presStyleIdx="10" presStyleCnt="21"/>
      <dgm:spPr/>
    </dgm:pt>
    <dgm:pt modelId="{370D819B-C672-4EC3-8588-2A1089A84121}" type="pres">
      <dgm:prSet presAssocID="{3D63F810-D950-4CEA-A0FC-86A1043B9F5B}" presName="ParentText" presStyleLbl="revTx" presStyleIdx="5" presStyleCnt="11">
        <dgm:presLayoutVars>
          <dgm:chMax val="0"/>
          <dgm:chPref val="0"/>
          <dgm:bulletEnabled val="1"/>
        </dgm:presLayoutVars>
      </dgm:prSet>
      <dgm:spPr/>
      <dgm:t>
        <a:bodyPr/>
        <a:lstStyle/>
        <a:p>
          <a:endParaRPr lang="en-IN"/>
        </a:p>
      </dgm:t>
    </dgm:pt>
    <dgm:pt modelId="{B62C65E8-89EC-4EFC-BE79-A4C2AEBB7A5E}" type="pres">
      <dgm:prSet presAssocID="{3D63F810-D950-4CEA-A0FC-86A1043B9F5B}" presName="Triangle" presStyleLbl="alignNode1" presStyleIdx="11" presStyleCnt="21"/>
      <dgm:spPr/>
    </dgm:pt>
    <dgm:pt modelId="{30489232-AE18-454F-9AD6-71A4085911C6}" type="pres">
      <dgm:prSet presAssocID="{9C4C76BF-409A-4799-9F84-228252171878}" presName="sibTrans" presStyleCnt="0"/>
      <dgm:spPr/>
    </dgm:pt>
    <dgm:pt modelId="{AB7DCAF4-47BC-4F83-BC9B-E9FBAC278D90}" type="pres">
      <dgm:prSet presAssocID="{9C4C76BF-409A-4799-9F84-228252171878}" presName="space" presStyleCnt="0"/>
      <dgm:spPr/>
    </dgm:pt>
    <dgm:pt modelId="{300A39E2-3604-42E7-9C54-81811D6BF31C}" type="pres">
      <dgm:prSet presAssocID="{F53FAFD1-1465-4855-90FE-98B43C28724C}" presName="composite" presStyleCnt="0"/>
      <dgm:spPr/>
    </dgm:pt>
    <dgm:pt modelId="{D5D66B0D-D1C2-4BB2-9502-04E816B58155}" type="pres">
      <dgm:prSet presAssocID="{F53FAFD1-1465-4855-90FE-98B43C28724C}" presName="LShape" presStyleLbl="alignNode1" presStyleIdx="12" presStyleCnt="21"/>
      <dgm:spPr/>
    </dgm:pt>
    <dgm:pt modelId="{63A7C589-C075-4F56-BBEF-8BEE44DB08AD}" type="pres">
      <dgm:prSet presAssocID="{F53FAFD1-1465-4855-90FE-98B43C28724C}" presName="ParentText" presStyleLbl="revTx" presStyleIdx="6" presStyleCnt="11">
        <dgm:presLayoutVars>
          <dgm:chMax val="0"/>
          <dgm:chPref val="0"/>
          <dgm:bulletEnabled val="1"/>
        </dgm:presLayoutVars>
      </dgm:prSet>
      <dgm:spPr/>
      <dgm:t>
        <a:bodyPr/>
        <a:lstStyle/>
        <a:p>
          <a:endParaRPr lang="en-IN"/>
        </a:p>
      </dgm:t>
    </dgm:pt>
    <dgm:pt modelId="{7F1075BE-617F-48D0-A743-04839C25132A}" type="pres">
      <dgm:prSet presAssocID="{F53FAFD1-1465-4855-90FE-98B43C28724C}" presName="Triangle" presStyleLbl="alignNode1" presStyleIdx="13" presStyleCnt="21"/>
      <dgm:spPr/>
    </dgm:pt>
    <dgm:pt modelId="{A0DD0B4F-11D6-4824-BB58-CADF248637F7}" type="pres">
      <dgm:prSet presAssocID="{D4EDD9E7-857D-4507-B995-2C17F335F19D}" presName="sibTrans" presStyleCnt="0"/>
      <dgm:spPr/>
    </dgm:pt>
    <dgm:pt modelId="{981A5C9B-DDD3-4AC2-B10A-EB74CC2A8F60}" type="pres">
      <dgm:prSet presAssocID="{D4EDD9E7-857D-4507-B995-2C17F335F19D}" presName="space" presStyleCnt="0"/>
      <dgm:spPr/>
    </dgm:pt>
    <dgm:pt modelId="{3611CE27-B557-4571-90E8-4ADBA18B3D52}" type="pres">
      <dgm:prSet presAssocID="{B7BB2ECA-61EC-4F27-8989-7DC86653DAA3}" presName="composite" presStyleCnt="0"/>
      <dgm:spPr/>
    </dgm:pt>
    <dgm:pt modelId="{8E74F6D7-82D8-4CF0-89A0-80782907B590}" type="pres">
      <dgm:prSet presAssocID="{B7BB2ECA-61EC-4F27-8989-7DC86653DAA3}" presName="LShape" presStyleLbl="alignNode1" presStyleIdx="14" presStyleCnt="21"/>
      <dgm:spPr/>
    </dgm:pt>
    <dgm:pt modelId="{63533A52-14CF-40AE-A8DB-FD8AA97825D1}" type="pres">
      <dgm:prSet presAssocID="{B7BB2ECA-61EC-4F27-8989-7DC86653DAA3}" presName="ParentText" presStyleLbl="revTx" presStyleIdx="7" presStyleCnt="11">
        <dgm:presLayoutVars>
          <dgm:chMax val="0"/>
          <dgm:chPref val="0"/>
          <dgm:bulletEnabled val="1"/>
        </dgm:presLayoutVars>
      </dgm:prSet>
      <dgm:spPr/>
      <dgm:t>
        <a:bodyPr/>
        <a:lstStyle/>
        <a:p>
          <a:endParaRPr lang="en-IN"/>
        </a:p>
      </dgm:t>
    </dgm:pt>
    <dgm:pt modelId="{9500E8B3-2B2D-438E-BB9E-1DFA3A02DF66}" type="pres">
      <dgm:prSet presAssocID="{B7BB2ECA-61EC-4F27-8989-7DC86653DAA3}" presName="Triangle" presStyleLbl="alignNode1" presStyleIdx="15" presStyleCnt="21"/>
      <dgm:spPr/>
    </dgm:pt>
    <dgm:pt modelId="{D323DD91-83B5-450C-ADEE-0C480848C55F}" type="pres">
      <dgm:prSet presAssocID="{522D40DD-C6FE-4A66-B9D5-D0F85BA204FE}" presName="sibTrans" presStyleCnt="0"/>
      <dgm:spPr/>
    </dgm:pt>
    <dgm:pt modelId="{E15E3CAF-0B28-45D4-BD58-6168E0189EFE}" type="pres">
      <dgm:prSet presAssocID="{522D40DD-C6FE-4A66-B9D5-D0F85BA204FE}" presName="space" presStyleCnt="0"/>
      <dgm:spPr/>
    </dgm:pt>
    <dgm:pt modelId="{25B2D7E4-E958-40A0-9A91-BBA45FD5D383}" type="pres">
      <dgm:prSet presAssocID="{46E6B041-7F0B-46BB-892D-A2414FCE4914}" presName="composite" presStyleCnt="0"/>
      <dgm:spPr/>
    </dgm:pt>
    <dgm:pt modelId="{B143829E-B279-4D46-AE3E-C4B49D40D090}" type="pres">
      <dgm:prSet presAssocID="{46E6B041-7F0B-46BB-892D-A2414FCE4914}" presName="LShape" presStyleLbl="alignNode1" presStyleIdx="16" presStyleCnt="21"/>
      <dgm:spPr/>
    </dgm:pt>
    <dgm:pt modelId="{FA271301-F4AC-441C-B06C-A9F7830D1A6D}" type="pres">
      <dgm:prSet presAssocID="{46E6B041-7F0B-46BB-892D-A2414FCE4914}" presName="ParentText" presStyleLbl="revTx" presStyleIdx="8" presStyleCnt="11">
        <dgm:presLayoutVars>
          <dgm:chMax val="0"/>
          <dgm:chPref val="0"/>
          <dgm:bulletEnabled val="1"/>
        </dgm:presLayoutVars>
      </dgm:prSet>
      <dgm:spPr/>
      <dgm:t>
        <a:bodyPr/>
        <a:lstStyle/>
        <a:p>
          <a:endParaRPr lang="en-IN"/>
        </a:p>
      </dgm:t>
    </dgm:pt>
    <dgm:pt modelId="{CF414E46-5813-483C-9CC8-3F03BCBD8BFD}" type="pres">
      <dgm:prSet presAssocID="{46E6B041-7F0B-46BB-892D-A2414FCE4914}" presName="Triangle" presStyleLbl="alignNode1" presStyleIdx="17" presStyleCnt="21"/>
      <dgm:spPr/>
    </dgm:pt>
    <dgm:pt modelId="{92941902-9C8E-4183-8062-E438AA0BC24F}" type="pres">
      <dgm:prSet presAssocID="{427A2EE0-027B-4065-AD6D-8BBBE8BEC248}" presName="sibTrans" presStyleCnt="0"/>
      <dgm:spPr/>
    </dgm:pt>
    <dgm:pt modelId="{799A1DA5-EE67-4732-92F6-2076D3078BA9}" type="pres">
      <dgm:prSet presAssocID="{427A2EE0-027B-4065-AD6D-8BBBE8BEC248}" presName="space" presStyleCnt="0"/>
      <dgm:spPr/>
    </dgm:pt>
    <dgm:pt modelId="{95606388-4A5C-4AC6-AE2C-8197BC821826}" type="pres">
      <dgm:prSet presAssocID="{3304F423-EBE8-4787-8384-66891FFAA7F9}" presName="composite" presStyleCnt="0"/>
      <dgm:spPr/>
    </dgm:pt>
    <dgm:pt modelId="{7157A6D1-9117-44CD-BAF1-D2AA4D5517E5}" type="pres">
      <dgm:prSet presAssocID="{3304F423-EBE8-4787-8384-66891FFAA7F9}" presName="LShape" presStyleLbl="alignNode1" presStyleIdx="18" presStyleCnt="21"/>
      <dgm:spPr/>
    </dgm:pt>
    <dgm:pt modelId="{0F68068E-9F85-4900-81A5-7824BED3C9FF}" type="pres">
      <dgm:prSet presAssocID="{3304F423-EBE8-4787-8384-66891FFAA7F9}" presName="ParentText" presStyleLbl="revTx" presStyleIdx="9" presStyleCnt="11">
        <dgm:presLayoutVars>
          <dgm:chMax val="0"/>
          <dgm:chPref val="0"/>
          <dgm:bulletEnabled val="1"/>
        </dgm:presLayoutVars>
      </dgm:prSet>
      <dgm:spPr/>
      <dgm:t>
        <a:bodyPr/>
        <a:lstStyle/>
        <a:p>
          <a:endParaRPr lang="en-IN"/>
        </a:p>
      </dgm:t>
    </dgm:pt>
    <dgm:pt modelId="{CA1DD865-4E68-42E9-9EC6-056390F09E6E}" type="pres">
      <dgm:prSet presAssocID="{3304F423-EBE8-4787-8384-66891FFAA7F9}" presName="Triangle" presStyleLbl="alignNode1" presStyleIdx="19" presStyleCnt="21"/>
      <dgm:spPr/>
    </dgm:pt>
    <dgm:pt modelId="{F583A699-032F-4E4C-B15C-A62AF6302A16}" type="pres">
      <dgm:prSet presAssocID="{CD96AEB3-1256-4ED6-84BD-A210E3BFA1CB}" presName="sibTrans" presStyleCnt="0"/>
      <dgm:spPr/>
    </dgm:pt>
    <dgm:pt modelId="{49BEE316-CAA1-4DA2-8D71-A7DFBD8E421C}" type="pres">
      <dgm:prSet presAssocID="{CD96AEB3-1256-4ED6-84BD-A210E3BFA1CB}" presName="space" presStyleCnt="0"/>
      <dgm:spPr/>
    </dgm:pt>
    <dgm:pt modelId="{7CB1940E-C66B-4876-8BAE-D97E6147DBEE}" type="pres">
      <dgm:prSet presAssocID="{47AF4910-2E26-4C12-9A4C-57864D909D53}" presName="composite" presStyleCnt="0"/>
      <dgm:spPr/>
    </dgm:pt>
    <dgm:pt modelId="{F6AB0765-DAEE-42B5-9466-6F9E3FA2BA6B}" type="pres">
      <dgm:prSet presAssocID="{47AF4910-2E26-4C12-9A4C-57864D909D53}" presName="LShape" presStyleLbl="alignNode1" presStyleIdx="20" presStyleCnt="21"/>
      <dgm:spPr/>
    </dgm:pt>
    <dgm:pt modelId="{6A26A606-9BB4-44B1-B9FE-F50E404C2290}" type="pres">
      <dgm:prSet presAssocID="{47AF4910-2E26-4C12-9A4C-57864D909D53}" presName="ParentText" presStyleLbl="revTx" presStyleIdx="10" presStyleCnt="11">
        <dgm:presLayoutVars>
          <dgm:chMax val="0"/>
          <dgm:chPref val="0"/>
          <dgm:bulletEnabled val="1"/>
        </dgm:presLayoutVars>
      </dgm:prSet>
      <dgm:spPr/>
      <dgm:t>
        <a:bodyPr/>
        <a:lstStyle/>
        <a:p>
          <a:endParaRPr lang="en-IN"/>
        </a:p>
      </dgm:t>
    </dgm:pt>
  </dgm:ptLst>
  <dgm:cxnLst>
    <dgm:cxn modelId="{D03A8798-FA76-46F2-B974-8A51C8EE0161}" type="presOf" srcId="{3D63F810-D950-4CEA-A0FC-86A1043B9F5B}" destId="{370D819B-C672-4EC3-8588-2A1089A84121}" srcOrd="0" destOrd="0" presId="urn:microsoft.com/office/officeart/2009/3/layout/StepUpProcess"/>
    <dgm:cxn modelId="{6C1F2F16-A7E3-4C5A-9A34-0F37C9BB252E}" srcId="{9DBF327F-1C99-4008-BC13-2CE49847C4BB}" destId="{911E9F5B-0D1B-4F09-BC60-552535B36A24}" srcOrd="1" destOrd="0" parTransId="{F7BB012A-A28A-4BB9-A80C-F240D37E40B9}" sibTransId="{19BFB739-71FE-43FE-B4D5-225123378090}"/>
    <dgm:cxn modelId="{2AADCECE-CFB5-4EC4-B065-C80CA0D27214}" srcId="{9DBF327F-1C99-4008-BC13-2CE49847C4BB}" destId="{5C395DA4-1F6C-4336-9C13-E39788897CFB}" srcOrd="2" destOrd="0" parTransId="{B7F2D748-8BA9-4C79-AA45-C410B18C64B2}" sibTransId="{1AA2F8D2-718C-43F5-94FB-BD63F059F87F}"/>
    <dgm:cxn modelId="{C7E27F43-37A3-4DDD-941E-608399CA2FBA}" type="presOf" srcId="{04E9275B-917D-4074-ACCD-9FA24439347B}" destId="{F09BC30B-8FC4-4098-8862-D676B7D58F7E}" srcOrd="0" destOrd="0" presId="urn:microsoft.com/office/officeart/2009/3/layout/StepUpProcess"/>
    <dgm:cxn modelId="{7A8556AB-F29B-41C7-B08C-E4B39DF80CC6}" srcId="{9DBF327F-1C99-4008-BC13-2CE49847C4BB}" destId="{47AF4910-2E26-4C12-9A4C-57864D909D53}" srcOrd="10" destOrd="0" parTransId="{D153BF69-36DF-4422-A1EF-1394FD31C780}" sibTransId="{D635E670-615F-41F6-A27C-7777C5708637}"/>
    <dgm:cxn modelId="{5ABEB5BD-AD11-4AB6-82B4-A9FB0C5FE41D}" type="presOf" srcId="{47AF4910-2E26-4C12-9A4C-57864D909D53}" destId="{6A26A606-9BB4-44B1-B9FE-F50E404C2290}" srcOrd="0" destOrd="0" presId="urn:microsoft.com/office/officeart/2009/3/layout/StepUpProcess"/>
    <dgm:cxn modelId="{FC3D55AA-9375-4586-B934-31E16D9CF195}" srcId="{9DBF327F-1C99-4008-BC13-2CE49847C4BB}" destId="{90C98F3A-EF93-4C6B-B20E-29EC09A5DFD4}" srcOrd="3" destOrd="0" parTransId="{3DFD8D6A-F0CB-45BE-B6CE-162A8965D9BC}" sibTransId="{C4F856E0-6F68-4AEA-828A-28745661F566}"/>
    <dgm:cxn modelId="{EEB1781E-09F2-4548-B636-67A7F5B1DF83}" srcId="{9DBF327F-1C99-4008-BC13-2CE49847C4BB}" destId="{04E9275B-917D-4074-ACCD-9FA24439347B}" srcOrd="4" destOrd="0" parTransId="{55A26D56-491D-437C-A05B-3DDF173BBA52}" sibTransId="{8F56E5D0-0484-4EB5-9715-7EB78ECA4951}"/>
    <dgm:cxn modelId="{1DBE9A43-92CD-42E7-987D-019F98E9E745}" srcId="{9DBF327F-1C99-4008-BC13-2CE49847C4BB}" destId="{B7BB2ECA-61EC-4F27-8989-7DC86653DAA3}" srcOrd="7" destOrd="0" parTransId="{CC73C417-974A-4583-B59B-3BA12FAF1CDE}" sibTransId="{522D40DD-C6FE-4A66-B9D5-D0F85BA204FE}"/>
    <dgm:cxn modelId="{B6C84F94-14E3-4F48-A06E-C61774365625}" type="presOf" srcId="{90C98F3A-EF93-4C6B-B20E-29EC09A5DFD4}" destId="{1A9B2809-8D5C-42E5-9038-798D3BBB48E9}" srcOrd="0" destOrd="0" presId="urn:microsoft.com/office/officeart/2009/3/layout/StepUpProcess"/>
    <dgm:cxn modelId="{26AAF933-EEE1-4026-BAB6-7285257FC659}" srcId="{9DBF327F-1C99-4008-BC13-2CE49847C4BB}" destId="{46E6B041-7F0B-46BB-892D-A2414FCE4914}" srcOrd="8" destOrd="0" parTransId="{D8EA74A4-FC1A-4D29-B653-4D8ED0C056CC}" sibTransId="{427A2EE0-027B-4065-AD6D-8BBBE8BEC248}"/>
    <dgm:cxn modelId="{CDF0D640-B0F0-413F-97C9-5435D0203F30}" srcId="{9DBF327F-1C99-4008-BC13-2CE49847C4BB}" destId="{3304F423-EBE8-4787-8384-66891FFAA7F9}" srcOrd="9" destOrd="0" parTransId="{2823D204-F4EB-4474-9D23-11874A9A91AC}" sibTransId="{CD96AEB3-1256-4ED6-84BD-A210E3BFA1CB}"/>
    <dgm:cxn modelId="{0A31249E-487F-422D-A6CC-1DBAEAF6D678}" type="presOf" srcId="{5C395DA4-1F6C-4336-9C13-E39788897CFB}" destId="{32D15493-929B-45DD-9CD0-5C530501F003}" srcOrd="0" destOrd="0" presId="urn:microsoft.com/office/officeart/2009/3/layout/StepUpProcess"/>
    <dgm:cxn modelId="{EAC30E77-995F-4EB9-B8AD-92485704CD98}" type="presOf" srcId="{911E9F5B-0D1B-4F09-BC60-552535B36A24}" destId="{B5DDC6A5-3643-4A8C-AC24-9C8E9F324199}" srcOrd="0" destOrd="0" presId="urn:microsoft.com/office/officeart/2009/3/layout/StepUpProcess"/>
    <dgm:cxn modelId="{23683773-EFBE-46CB-BD0C-304E6302143A}" srcId="{9DBF327F-1C99-4008-BC13-2CE49847C4BB}" destId="{3D63F810-D950-4CEA-A0FC-86A1043B9F5B}" srcOrd="5" destOrd="0" parTransId="{39C71229-11B3-4FF7-80C4-A132B1CBF441}" sibTransId="{9C4C76BF-409A-4799-9F84-228252171878}"/>
    <dgm:cxn modelId="{C7391131-341D-4B57-9E21-8BB5403C6DF3}" type="presOf" srcId="{46E6B041-7F0B-46BB-892D-A2414FCE4914}" destId="{FA271301-F4AC-441C-B06C-A9F7830D1A6D}" srcOrd="0" destOrd="0" presId="urn:microsoft.com/office/officeart/2009/3/layout/StepUpProcess"/>
    <dgm:cxn modelId="{2E093CCA-C09B-489D-A3F3-4338BB09AFDE}" type="presOf" srcId="{0011E06A-F01C-4F9F-9CA1-EEA54A02703A}" destId="{B7D23E2F-227A-49F0-B45E-980D48F46B4B}" srcOrd="0" destOrd="0" presId="urn:microsoft.com/office/officeart/2009/3/layout/StepUpProcess"/>
    <dgm:cxn modelId="{253C23AD-B37D-4E49-BF23-7CEB45B943BB}" type="presOf" srcId="{B7BB2ECA-61EC-4F27-8989-7DC86653DAA3}" destId="{63533A52-14CF-40AE-A8DB-FD8AA97825D1}" srcOrd="0" destOrd="0" presId="urn:microsoft.com/office/officeart/2009/3/layout/StepUpProcess"/>
    <dgm:cxn modelId="{B0036FFE-6F17-4775-BD48-1E2616BA0D58}" type="presOf" srcId="{F53FAFD1-1465-4855-90FE-98B43C28724C}" destId="{63A7C589-C075-4F56-BBEF-8BEE44DB08AD}" srcOrd="0" destOrd="0" presId="urn:microsoft.com/office/officeart/2009/3/layout/StepUpProcess"/>
    <dgm:cxn modelId="{EB17E721-6497-4661-9EF1-CD208F4C5C4E}" type="presOf" srcId="{9DBF327F-1C99-4008-BC13-2CE49847C4BB}" destId="{8B7732A7-1531-432E-AFAC-8E91DB32D485}" srcOrd="0" destOrd="0" presId="urn:microsoft.com/office/officeart/2009/3/layout/StepUpProcess"/>
    <dgm:cxn modelId="{6D92E9AD-9601-4723-9544-42E65A601FDE}" srcId="{9DBF327F-1C99-4008-BC13-2CE49847C4BB}" destId="{0011E06A-F01C-4F9F-9CA1-EEA54A02703A}" srcOrd="0" destOrd="0" parTransId="{A7E434CD-99F0-4876-85F4-DF4A43CE0ADD}" sibTransId="{847D803D-58CE-4EA9-AB54-581EB4CD6219}"/>
    <dgm:cxn modelId="{88B202B5-170D-4B9F-A64C-46B5D7476C57}" type="presOf" srcId="{3304F423-EBE8-4787-8384-66891FFAA7F9}" destId="{0F68068E-9F85-4900-81A5-7824BED3C9FF}" srcOrd="0" destOrd="0" presId="urn:microsoft.com/office/officeart/2009/3/layout/StepUpProcess"/>
    <dgm:cxn modelId="{C2544733-8F73-4331-9F81-6501B3A7ED98}" srcId="{9DBF327F-1C99-4008-BC13-2CE49847C4BB}" destId="{F53FAFD1-1465-4855-90FE-98B43C28724C}" srcOrd="6" destOrd="0" parTransId="{405531D8-481D-4E2E-9868-6329F63D419A}" sibTransId="{D4EDD9E7-857D-4507-B995-2C17F335F19D}"/>
    <dgm:cxn modelId="{D2799748-1E90-46A8-93A2-F6BD1B5AA4AC}" type="presParOf" srcId="{8B7732A7-1531-432E-AFAC-8E91DB32D485}" destId="{98CCC974-6E4C-4B03-8D2D-8187F1334B12}" srcOrd="0" destOrd="0" presId="urn:microsoft.com/office/officeart/2009/3/layout/StepUpProcess"/>
    <dgm:cxn modelId="{71D6BBAE-A9B5-44DE-9064-531FE8861E23}" type="presParOf" srcId="{98CCC974-6E4C-4B03-8D2D-8187F1334B12}" destId="{5D56895B-F677-44A7-87A6-BFFFAFDAC272}" srcOrd="0" destOrd="0" presId="urn:microsoft.com/office/officeart/2009/3/layout/StepUpProcess"/>
    <dgm:cxn modelId="{C7DDD7EB-B7D2-47B5-802B-02CF74404A11}" type="presParOf" srcId="{98CCC974-6E4C-4B03-8D2D-8187F1334B12}" destId="{B7D23E2F-227A-49F0-B45E-980D48F46B4B}" srcOrd="1" destOrd="0" presId="urn:microsoft.com/office/officeart/2009/3/layout/StepUpProcess"/>
    <dgm:cxn modelId="{58D47DBE-CBE9-4E5D-BF81-94E0872B1D7B}" type="presParOf" srcId="{98CCC974-6E4C-4B03-8D2D-8187F1334B12}" destId="{974056D3-2563-4516-B351-76989DF96C8E}" srcOrd="2" destOrd="0" presId="urn:microsoft.com/office/officeart/2009/3/layout/StepUpProcess"/>
    <dgm:cxn modelId="{1A2C5763-8D36-4F33-B05D-6684D623B644}" type="presParOf" srcId="{8B7732A7-1531-432E-AFAC-8E91DB32D485}" destId="{F9E0E875-BFB6-43F5-83FC-601B9FC198AC}" srcOrd="1" destOrd="0" presId="urn:microsoft.com/office/officeart/2009/3/layout/StepUpProcess"/>
    <dgm:cxn modelId="{40AB9B84-4E4C-470F-9122-1A60F9E69D62}" type="presParOf" srcId="{F9E0E875-BFB6-43F5-83FC-601B9FC198AC}" destId="{BD3382B7-2464-45D0-88FC-595489E282F5}" srcOrd="0" destOrd="0" presId="urn:microsoft.com/office/officeart/2009/3/layout/StepUpProcess"/>
    <dgm:cxn modelId="{5CC3948F-E212-46F0-85B2-D94471CDB191}" type="presParOf" srcId="{8B7732A7-1531-432E-AFAC-8E91DB32D485}" destId="{B9B1C0F6-4464-4FD9-8A93-A2F259F1D9CA}" srcOrd="2" destOrd="0" presId="urn:microsoft.com/office/officeart/2009/3/layout/StepUpProcess"/>
    <dgm:cxn modelId="{B1387367-0CE6-464F-90F3-DBAB767D4E77}" type="presParOf" srcId="{B9B1C0F6-4464-4FD9-8A93-A2F259F1D9CA}" destId="{E7ECD221-4E95-45A7-8761-C74D0FDC7456}" srcOrd="0" destOrd="0" presId="urn:microsoft.com/office/officeart/2009/3/layout/StepUpProcess"/>
    <dgm:cxn modelId="{EADEC094-3CEA-4528-B26A-78702F10D1D9}" type="presParOf" srcId="{B9B1C0F6-4464-4FD9-8A93-A2F259F1D9CA}" destId="{B5DDC6A5-3643-4A8C-AC24-9C8E9F324199}" srcOrd="1" destOrd="0" presId="urn:microsoft.com/office/officeart/2009/3/layout/StepUpProcess"/>
    <dgm:cxn modelId="{D6513F79-1621-4A76-A08C-6A0BFD100CCA}" type="presParOf" srcId="{B9B1C0F6-4464-4FD9-8A93-A2F259F1D9CA}" destId="{47799945-9C64-4583-8505-5BAECED1D619}" srcOrd="2" destOrd="0" presId="urn:microsoft.com/office/officeart/2009/3/layout/StepUpProcess"/>
    <dgm:cxn modelId="{FE32AAF5-BA4B-40A3-A0D0-6FB605271EB3}" type="presParOf" srcId="{8B7732A7-1531-432E-AFAC-8E91DB32D485}" destId="{E359CB56-1077-421A-AF60-74062E435D29}" srcOrd="3" destOrd="0" presId="urn:microsoft.com/office/officeart/2009/3/layout/StepUpProcess"/>
    <dgm:cxn modelId="{296E65CD-4771-4EB0-8F00-E4E4B9461E80}" type="presParOf" srcId="{E359CB56-1077-421A-AF60-74062E435D29}" destId="{9F509A85-B234-4290-B1F0-37BCF9CA78DC}" srcOrd="0" destOrd="0" presId="urn:microsoft.com/office/officeart/2009/3/layout/StepUpProcess"/>
    <dgm:cxn modelId="{675A9529-CDEE-4CA7-864D-9CED23727E20}" type="presParOf" srcId="{8B7732A7-1531-432E-AFAC-8E91DB32D485}" destId="{3CC4383F-516B-4C78-A475-E5DC2AC6221E}" srcOrd="4" destOrd="0" presId="urn:microsoft.com/office/officeart/2009/3/layout/StepUpProcess"/>
    <dgm:cxn modelId="{0F6B7ED7-9FD0-4C31-A1EC-3F055B9CE8A6}" type="presParOf" srcId="{3CC4383F-516B-4C78-A475-E5DC2AC6221E}" destId="{D057F9BC-89AE-4B6B-949F-7F8474C3FC36}" srcOrd="0" destOrd="0" presId="urn:microsoft.com/office/officeart/2009/3/layout/StepUpProcess"/>
    <dgm:cxn modelId="{930BAD1F-B5E0-4927-B319-D18A64D2E264}" type="presParOf" srcId="{3CC4383F-516B-4C78-A475-E5DC2AC6221E}" destId="{32D15493-929B-45DD-9CD0-5C530501F003}" srcOrd="1" destOrd="0" presId="urn:microsoft.com/office/officeart/2009/3/layout/StepUpProcess"/>
    <dgm:cxn modelId="{A4EE75A7-407D-4121-ACF6-5CE50B825C07}" type="presParOf" srcId="{3CC4383F-516B-4C78-A475-E5DC2AC6221E}" destId="{8BAFC92A-43A7-47FA-9AD7-1A0B1F78B67F}" srcOrd="2" destOrd="0" presId="urn:microsoft.com/office/officeart/2009/3/layout/StepUpProcess"/>
    <dgm:cxn modelId="{D19323EE-124F-49A6-96DE-C93C43BB21E3}" type="presParOf" srcId="{8B7732A7-1531-432E-AFAC-8E91DB32D485}" destId="{BE1D9563-3FFF-4689-B548-77DBA6A67D19}" srcOrd="5" destOrd="0" presId="urn:microsoft.com/office/officeart/2009/3/layout/StepUpProcess"/>
    <dgm:cxn modelId="{7118D082-517B-4D26-B538-8E4C68CE5272}" type="presParOf" srcId="{BE1D9563-3FFF-4689-B548-77DBA6A67D19}" destId="{565DC842-4F8F-401F-BE73-A38214B7A7F8}" srcOrd="0" destOrd="0" presId="urn:microsoft.com/office/officeart/2009/3/layout/StepUpProcess"/>
    <dgm:cxn modelId="{5B9F55E2-FF87-4426-BDE9-E70402DF5F20}" type="presParOf" srcId="{8B7732A7-1531-432E-AFAC-8E91DB32D485}" destId="{5966FE2C-8FE3-48B9-8CA4-D92FFA8849BB}" srcOrd="6" destOrd="0" presId="urn:microsoft.com/office/officeart/2009/3/layout/StepUpProcess"/>
    <dgm:cxn modelId="{AB9D5FC1-6DF2-4AC4-8823-0B72644F2110}" type="presParOf" srcId="{5966FE2C-8FE3-48B9-8CA4-D92FFA8849BB}" destId="{F6A90549-F9BE-44B4-B4F6-FDBB6EFA4131}" srcOrd="0" destOrd="0" presId="urn:microsoft.com/office/officeart/2009/3/layout/StepUpProcess"/>
    <dgm:cxn modelId="{85A7CC63-CDC9-4631-B7EE-D99CD1DE1B72}" type="presParOf" srcId="{5966FE2C-8FE3-48B9-8CA4-D92FFA8849BB}" destId="{1A9B2809-8D5C-42E5-9038-798D3BBB48E9}" srcOrd="1" destOrd="0" presId="urn:microsoft.com/office/officeart/2009/3/layout/StepUpProcess"/>
    <dgm:cxn modelId="{5052A582-29B4-4C6A-82CC-FD5144FE1788}" type="presParOf" srcId="{5966FE2C-8FE3-48B9-8CA4-D92FFA8849BB}" destId="{F6EB0EF0-1578-49F1-B4F9-B5C5E259FE0E}" srcOrd="2" destOrd="0" presId="urn:microsoft.com/office/officeart/2009/3/layout/StepUpProcess"/>
    <dgm:cxn modelId="{757FE768-E4F4-43D3-9A59-D926F4DFA6A7}" type="presParOf" srcId="{8B7732A7-1531-432E-AFAC-8E91DB32D485}" destId="{E516A943-0A27-489E-B0BD-99DAF99B032F}" srcOrd="7" destOrd="0" presId="urn:microsoft.com/office/officeart/2009/3/layout/StepUpProcess"/>
    <dgm:cxn modelId="{FE328307-64C7-4A59-A9FE-484A70F58C45}" type="presParOf" srcId="{E516A943-0A27-489E-B0BD-99DAF99B032F}" destId="{CAC1DA3A-08A6-4259-9FC9-FAB8275AE18F}" srcOrd="0" destOrd="0" presId="urn:microsoft.com/office/officeart/2009/3/layout/StepUpProcess"/>
    <dgm:cxn modelId="{3122CC0A-D774-4850-B6AC-A5F9AF498ADA}" type="presParOf" srcId="{8B7732A7-1531-432E-AFAC-8E91DB32D485}" destId="{91682F6D-B7DA-44E1-8ACD-CA5805601C90}" srcOrd="8" destOrd="0" presId="urn:microsoft.com/office/officeart/2009/3/layout/StepUpProcess"/>
    <dgm:cxn modelId="{BD1FFECD-77EE-4C0C-B8A7-22381A7551FD}" type="presParOf" srcId="{91682F6D-B7DA-44E1-8ACD-CA5805601C90}" destId="{E37EDA18-DFC1-4992-A883-651F67C8CA77}" srcOrd="0" destOrd="0" presId="urn:microsoft.com/office/officeart/2009/3/layout/StepUpProcess"/>
    <dgm:cxn modelId="{00F9C394-9567-4796-9F53-1599794178A3}" type="presParOf" srcId="{91682F6D-B7DA-44E1-8ACD-CA5805601C90}" destId="{F09BC30B-8FC4-4098-8862-D676B7D58F7E}" srcOrd="1" destOrd="0" presId="urn:microsoft.com/office/officeart/2009/3/layout/StepUpProcess"/>
    <dgm:cxn modelId="{C742B142-13F5-4478-82A8-BC4351E74460}" type="presParOf" srcId="{91682F6D-B7DA-44E1-8ACD-CA5805601C90}" destId="{0BA068F1-725D-40AA-A453-B033637112BB}" srcOrd="2" destOrd="0" presId="urn:microsoft.com/office/officeart/2009/3/layout/StepUpProcess"/>
    <dgm:cxn modelId="{0CD4C778-007B-42F6-A65B-BDCE517179F5}" type="presParOf" srcId="{8B7732A7-1531-432E-AFAC-8E91DB32D485}" destId="{241071C0-F5EC-406B-98D9-E345D09EF339}" srcOrd="9" destOrd="0" presId="urn:microsoft.com/office/officeart/2009/3/layout/StepUpProcess"/>
    <dgm:cxn modelId="{EFBF8677-6C2C-4CCC-9939-C8E370055517}" type="presParOf" srcId="{241071C0-F5EC-406B-98D9-E345D09EF339}" destId="{4118C3D5-3F8B-4876-B5E1-D2E0B5D82C59}" srcOrd="0" destOrd="0" presId="urn:microsoft.com/office/officeart/2009/3/layout/StepUpProcess"/>
    <dgm:cxn modelId="{C1C8CD0A-698A-461B-9A8E-1436CB85AF58}" type="presParOf" srcId="{8B7732A7-1531-432E-AFAC-8E91DB32D485}" destId="{E301958A-FB21-4B83-A422-22F2502281AB}" srcOrd="10" destOrd="0" presId="urn:microsoft.com/office/officeart/2009/3/layout/StepUpProcess"/>
    <dgm:cxn modelId="{3698495F-D595-41AC-8746-E38824ED3297}" type="presParOf" srcId="{E301958A-FB21-4B83-A422-22F2502281AB}" destId="{7EE01E05-B660-4780-B95B-EF6E2107761F}" srcOrd="0" destOrd="0" presId="urn:microsoft.com/office/officeart/2009/3/layout/StepUpProcess"/>
    <dgm:cxn modelId="{00A0AF61-8495-4BAF-963E-68C1EE0D60EB}" type="presParOf" srcId="{E301958A-FB21-4B83-A422-22F2502281AB}" destId="{370D819B-C672-4EC3-8588-2A1089A84121}" srcOrd="1" destOrd="0" presId="urn:microsoft.com/office/officeart/2009/3/layout/StepUpProcess"/>
    <dgm:cxn modelId="{B549D54C-E053-4AAF-BAF1-3478A2EFF907}" type="presParOf" srcId="{E301958A-FB21-4B83-A422-22F2502281AB}" destId="{B62C65E8-89EC-4EFC-BE79-A4C2AEBB7A5E}" srcOrd="2" destOrd="0" presId="urn:microsoft.com/office/officeart/2009/3/layout/StepUpProcess"/>
    <dgm:cxn modelId="{2AA34C6F-D926-4B14-B079-AF525E00F433}" type="presParOf" srcId="{8B7732A7-1531-432E-AFAC-8E91DB32D485}" destId="{30489232-AE18-454F-9AD6-71A4085911C6}" srcOrd="11" destOrd="0" presId="urn:microsoft.com/office/officeart/2009/3/layout/StepUpProcess"/>
    <dgm:cxn modelId="{4CAD6B19-6CB5-457F-B683-F8D0C37E318E}" type="presParOf" srcId="{30489232-AE18-454F-9AD6-71A4085911C6}" destId="{AB7DCAF4-47BC-4F83-BC9B-E9FBAC278D90}" srcOrd="0" destOrd="0" presId="urn:microsoft.com/office/officeart/2009/3/layout/StepUpProcess"/>
    <dgm:cxn modelId="{698861B3-EB30-48DA-A9E3-F65696276F53}" type="presParOf" srcId="{8B7732A7-1531-432E-AFAC-8E91DB32D485}" destId="{300A39E2-3604-42E7-9C54-81811D6BF31C}" srcOrd="12" destOrd="0" presId="urn:microsoft.com/office/officeart/2009/3/layout/StepUpProcess"/>
    <dgm:cxn modelId="{B1A53DB5-2D31-4EF5-8853-2433F57D410C}" type="presParOf" srcId="{300A39E2-3604-42E7-9C54-81811D6BF31C}" destId="{D5D66B0D-D1C2-4BB2-9502-04E816B58155}" srcOrd="0" destOrd="0" presId="urn:microsoft.com/office/officeart/2009/3/layout/StepUpProcess"/>
    <dgm:cxn modelId="{9A6B70D4-FBB5-4AE8-95DF-D8696BD31AF4}" type="presParOf" srcId="{300A39E2-3604-42E7-9C54-81811D6BF31C}" destId="{63A7C589-C075-4F56-BBEF-8BEE44DB08AD}" srcOrd="1" destOrd="0" presId="urn:microsoft.com/office/officeart/2009/3/layout/StepUpProcess"/>
    <dgm:cxn modelId="{7D77FCEE-CEA5-48F5-9992-4D7CF04679F2}" type="presParOf" srcId="{300A39E2-3604-42E7-9C54-81811D6BF31C}" destId="{7F1075BE-617F-48D0-A743-04839C25132A}" srcOrd="2" destOrd="0" presId="urn:microsoft.com/office/officeart/2009/3/layout/StepUpProcess"/>
    <dgm:cxn modelId="{CCA1FF62-5807-448B-AF53-E1E645456F15}" type="presParOf" srcId="{8B7732A7-1531-432E-AFAC-8E91DB32D485}" destId="{A0DD0B4F-11D6-4824-BB58-CADF248637F7}" srcOrd="13" destOrd="0" presId="urn:microsoft.com/office/officeart/2009/3/layout/StepUpProcess"/>
    <dgm:cxn modelId="{609521A9-19FE-4A09-A40F-B29AA171D516}" type="presParOf" srcId="{A0DD0B4F-11D6-4824-BB58-CADF248637F7}" destId="{981A5C9B-DDD3-4AC2-B10A-EB74CC2A8F60}" srcOrd="0" destOrd="0" presId="urn:microsoft.com/office/officeart/2009/3/layout/StepUpProcess"/>
    <dgm:cxn modelId="{63E15E76-4765-4920-A7F1-6500EF1A9925}" type="presParOf" srcId="{8B7732A7-1531-432E-AFAC-8E91DB32D485}" destId="{3611CE27-B557-4571-90E8-4ADBA18B3D52}" srcOrd="14" destOrd="0" presId="urn:microsoft.com/office/officeart/2009/3/layout/StepUpProcess"/>
    <dgm:cxn modelId="{278F37CC-87F8-41D7-A625-F39337AB8605}" type="presParOf" srcId="{3611CE27-B557-4571-90E8-4ADBA18B3D52}" destId="{8E74F6D7-82D8-4CF0-89A0-80782907B590}" srcOrd="0" destOrd="0" presId="urn:microsoft.com/office/officeart/2009/3/layout/StepUpProcess"/>
    <dgm:cxn modelId="{930C7259-DACB-4DCE-A70A-ABD68A39094F}" type="presParOf" srcId="{3611CE27-B557-4571-90E8-4ADBA18B3D52}" destId="{63533A52-14CF-40AE-A8DB-FD8AA97825D1}" srcOrd="1" destOrd="0" presId="urn:microsoft.com/office/officeart/2009/3/layout/StepUpProcess"/>
    <dgm:cxn modelId="{6E7FEE87-73CE-44E5-8C50-1C34F25D301E}" type="presParOf" srcId="{3611CE27-B557-4571-90E8-4ADBA18B3D52}" destId="{9500E8B3-2B2D-438E-BB9E-1DFA3A02DF66}" srcOrd="2" destOrd="0" presId="urn:microsoft.com/office/officeart/2009/3/layout/StepUpProcess"/>
    <dgm:cxn modelId="{2731D636-86D6-462F-A9A5-26FB9A14E5B7}" type="presParOf" srcId="{8B7732A7-1531-432E-AFAC-8E91DB32D485}" destId="{D323DD91-83B5-450C-ADEE-0C480848C55F}" srcOrd="15" destOrd="0" presId="urn:microsoft.com/office/officeart/2009/3/layout/StepUpProcess"/>
    <dgm:cxn modelId="{9261D342-D62C-4812-97C4-6D6CDA4EC293}" type="presParOf" srcId="{D323DD91-83B5-450C-ADEE-0C480848C55F}" destId="{E15E3CAF-0B28-45D4-BD58-6168E0189EFE}" srcOrd="0" destOrd="0" presId="urn:microsoft.com/office/officeart/2009/3/layout/StepUpProcess"/>
    <dgm:cxn modelId="{4534B4F7-8B48-4FC4-BE84-FAF7D19408CF}" type="presParOf" srcId="{8B7732A7-1531-432E-AFAC-8E91DB32D485}" destId="{25B2D7E4-E958-40A0-9A91-BBA45FD5D383}" srcOrd="16" destOrd="0" presId="urn:microsoft.com/office/officeart/2009/3/layout/StepUpProcess"/>
    <dgm:cxn modelId="{AEEB2D2A-D37F-48A7-A6C7-9A86DC4DC264}" type="presParOf" srcId="{25B2D7E4-E958-40A0-9A91-BBA45FD5D383}" destId="{B143829E-B279-4D46-AE3E-C4B49D40D090}" srcOrd="0" destOrd="0" presId="urn:microsoft.com/office/officeart/2009/3/layout/StepUpProcess"/>
    <dgm:cxn modelId="{5723455F-320D-4699-BF27-8E531A346D39}" type="presParOf" srcId="{25B2D7E4-E958-40A0-9A91-BBA45FD5D383}" destId="{FA271301-F4AC-441C-B06C-A9F7830D1A6D}" srcOrd="1" destOrd="0" presId="urn:microsoft.com/office/officeart/2009/3/layout/StepUpProcess"/>
    <dgm:cxn modelId="{4FFD8685-20F9-4F60-A6C3-8C4A9C119720}" type="presParOf" srcId="{25B2D7E4-E958-40A0-9A91-BBA45FD5D383}" destId="{CF414E46-5813-483C-9CC8-3F03BCBD8BFD}" srcOrd="2" destOrd="0" presId="urn:microsoft.com/office/officeart/2009/3/layout/StepUpProcess"/>
    <dgm:cxn modelId="{9DAD9C92-8278-4E2E-8E7C-BAD2E65B91B3}" type="presParOf" srcId="{8B7732A7-1531-432E-AFAC-8E91DB32D485}" destId="{92941902-9C8E-4183-8062-E438AA0BC24F}" srcOrd="17" destOrd="0" presId="urn:microsoft.com/office/officeart/2009/3/layout/StepUpProcess"/>
    <dgm:cxn modelId="{BA48ABEA-7E6D-4C69-A0B7-6810F617D764}" type="presParOf" srcId="{92941902-9C8E-4183-8062-E438AA0BC24F}" destId="{799A1DA5-EE67-4732-92F6-2076D3078BA9}" srcOrd="0" destOrd="0" presId="urn:microsoft.com/office/officeart/2009/3/layout/StepUpProcess"/>
    <dgm:cxn modelId="{4A9A45B4-9267-4805-863B-C1B042770510}" type="presParOf" srcId="{8B7732A7-1531-432E-AFAC-8E91DB32D485}" destId="{95606388-4A5C-4AC6-AE2C-8197BC821826}" srcOrd="18" destOrd="0" presId="urn:microsoft.com/office/officeart/2009/3/layout/StepUpProcess"/>
    <dgm:cxn modelId="{3C041EC9-D6CE-423A-BE2C-1747AF934B3A}" type="presParOf" srcId="{95606388-4A5C-4AC6-AE2C-8197BC821826}" destId="{7157A6D1-9117-44CD-BAF1-D2AA4D5517E5}" srcOrd="0" destOrd="0" presId="urn:microsoft.com/office/officeart/2009/3/layout/StepUpProcess"/>
    <dgm:cxn modelId="{477DC81B-C45E-46C1-8A92-E8352F9F0EE0}" type="presParOf" srcId="{95606388-4A5C-4AC6-AE2C-8197BC821826}" destId="{0F68068E-9F85-4900-81A5-7824BED3C9FF}" srcOrd="1" destOrd="0" presId="urn:microsoft.com/office/officeart/2009/3/layout/StepUpProcess"/>
    <dgm:cxn modelId="{F1C0E46F-F154-4FC2-9869-56646203FA53}" type="presParOf" srcId="{95606388-4A5C-4AC6-AE2C-8197BC821826}" destId="{CA1DD865-4E68-42E9-9EC6-056390F09E6E}" srcOrd="2" destOrd="0" presId="urn:microsoft.com/office/officeart/2009/3/layout/StepUpProcess"/>
    <dgm:cxn modelId="{EDD8165C-3C23-42D2-8DCF-DAE7B0BE33DC}" type="presParOf" srcId="{8B7732A7-1531-432E-AFAC-8E91DB32D485}" destId="{F583A699-032F-4E4C-B15C-A62AF6302A16}" srcOrd="19" destOrd="0" presId="urn:microsoft.com/office/officeart/2009/3/layout/StepUpProcess"/>
    <dgm:cxn modelId="{F07D33C2-51AB-4713-8B87-99D7C323EB4F}" type="presParOf" srcId="{F583A699-032F-4E4C-B15C-A62AF6302A16}" destId="{49BEE316-CAA1-4DA2-8D71-A7DFBD8E421C}" srcOrd="0" destOrd="0" presId="urn:microsoft.com/office/officeart/2009/3/layout/StepUpProcess"/>
    <dgm:cxn modelId="{31237062-A004-4451-BA74-0DF8F27E69B0}" type="presParOf" srcId="{8B7732A7-1531-432E-AFAC-8E91DB32D485}" destId="{7CB1940E-C66B-4876-8BAE-D97E6147DBEE}" srcOrd="20" destOrd="0" presId="urn:microsoft.com/office/officeart/2009/3/layout/StepUpProcess"/>
    <dgm:cxn modelId="{C7F9DBB8-308E-4C00-9273-2330DCF46A1F}" type="presParOf" srcId="{7CB1940E-C66B-4876-8BAE-D97E6147DBEE}" destId="{F6AB0765-DAEE-42B5-9466-6F9E3FA2BA6B}" srcOrd="0" destOrd="0" presId="urn:microsoft.com/office/officeart/2009/3/layout/StepUpProcess"/>
    <dgm:cxn modelId="{D244E619-8ADE-4B57-B03F-7852DD76D39E}" type="presParOf" srcId="{7CB1940E-C66B-4876-8BAE-D97E6147DBEE}" destId="{6A26A606-9BB4-44B1-B9FE-F50E404C229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FDC127-7D41-432D-BE99-A79265A30B4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306144A-C93D-4ABD-AC0F-4ED018CB4896}">
      <dgm:prSet phldrT="[Text]" custT="1"/>
      <dgm:spPr>
        <a:solidFill>
          <a:schemeClr val="accent6">
            <a:lumMod val="75000"/>
          </a:schemeClr>
        </a:solidFill>
      </dgm:spPr>
      <dgm:t>
        <a:bodyPr/>
        <a:lstStyle/>
        <a:p>
          <a:pPr>
            <a:lnSpc>
              <a:spcPct val="150000"/>
            </a:lnSpc>
            <a:spcAft>
              <a:spcPts val="0"/>
            </a:spcAft>
          </a:pPr>
          <a:r>
            <a:rPr lang="en-US" sz="1400" dirty="0" smtClean="0">
              <a:solidFill>
                <a:schemeClr val="bg1"/>
              </a:solidFill>
              <a:latin typeface="Arial" panose="020B0604020202020204" pitchFamily="34" charset="0"/>
              <a:cs typeface="Arial" panose="020B0604020202020204" pitchFamily="34" charset="0"/>
            </a:rPr>
            <a:t>Integrated with </a:t>
          </a:r>
          <a:r>
            <a:rPr lang="en-US" sz="1400" b="1" dirty="0" smtClean="0">
              <a:solidFill>
                <a:schemeClr val="tx1"/>
              </a:solidFill>
              <a:latin typeface="Arial" panose="020B0604020202020204" pitchFamily="34" charset="0"/>
              <a:cs typeface="Arial" panose="020B0604020202020204" pitchFamily="34" charset="0"/>
            </a:rPr>
            <a:t>SELF</a:t>
          </a:r>
          <a:r>
            <a:rPr lang="en-US" sz="1400" dirty="0" smtClean="0">
              <a:solidFill>
                <a:schemeClr val="tx1"/>
              </a:solidFill>
              <a:latin typeface="Arial" panose="020B0604020202020204" pitchFamily="34" charset="0"/>
              <a:cs typeface="Arial" panose="020B0604020202020204" pitchFamily="34" charset="0"/>
            </a:rPr>
            <a:t> (Fuel Permit Management </a:t>
          </a:r>
          <a:r>
            <a:rPr lang="en-US" sz="1400" dirty="0" smtClean="0">
              <a:solidFill>
                <a:schemeClr val="bg1"/>
              </a:solidFill>
              <a:latin typeface="Arial" panose="020B0604020202020204" pitchFamily="34" charset="0"/>
              <a:cs typeface="Arial" panose="020B0604020202020204" pitchFamily="34" charset="0"/>
            </a:rPr>
            <a:t>System)    to streamline the fuel Card distribution to the registered vessel owners and   fuel distribution to the valid fuel permit holders with the aim of providing total integrated end to end solution to the Fishermen  and to Increase the efficiency of the subsidy disbursal to the right fishermen in right time  , Reduce pilferage , Eliminate  middle layer in fuel procurement</a:t>
          </a:r>
          <a:endParaRPr lang="en-US" sz="1400" dirty="0">
            <a:solidFill>
              <a:schemeClr val="bg1"/>
            </a:solidFill>
            <a:latin typeface="Arial" panose="020B0604020202020204" pitchFamily="34" charset="0"/>
            <a:cs typeface="Arial" panose="020B0604020202020204" pitchFamily="34" charset="0"/>
          </a:endParaRPr>
        </a:p>
      </dgm:t>
    </dgm:pt>
    <dgm:pt modelId="{B36AF0C0-6D18-47A3-B10C-7BFB8A2545DB}" type="parTrans" cxnId="{1F3AADC2-A975-4B4C-9B2C-263D1AC642AC}">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7E652AC9-9D0E-4A54-80B3-9F0620402117}" type="sibTrans" cxnId="{1F3AADC2-A975-4B4C-9B2C-263D1AC642AC}">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FE4E2B1A-CECB-4C5D-9F47-1B406F4EA5EB}">
      <dgm:prSet phldrT="[Text]" custT="1"/>
      <dgm:spPr>
        <a:solidFill>
          <a:srgbClr val="E56915"/>
        </a:solidFill>
      </dgm:spPr>
      <dgm:t>
        <a:bodyPr/>
        <a:lstStyle/>
        <a:p>
          <a:pPr>
            <a:lnSpc>
              <a:spcPct val="90000"/>
            </a:lnSpc>
            <a:spcAft>
              <a:spcPct val="35000"/>
            </a:spcAft>
          </a:pPr>
          <a:r>
            <a:rPr lang="en-US" sz="1400" b="1" dirty="0" smtClean="0">
              <a:solidFill>
                <a:schemeClr val="tx1"/>
              </a:solidFill>
              <a:latin typeface="Arial" panose="020B0604020202020204" pitchFamily="34" charset="0"/>
              <a:cs typeface="Arial" panose="020B0604020202020204" pitchFamily="34" charset="0"/>
            </a:rPr>
            <a:t>Coastal State &amp;UTs</a:t>
          </a:r>
        </a:p>
        <a:p>
          <a:pPr>
            <a:lnSpc>
              <a:spcPct val="150000"/>
            </a:lnSpc>
            <a:spcAft>
              <a:spcPts val="0"/>
            </a:spcAft>
          </a:pPr>
          <a:r>
            <a:rPr lang="en-US" sz="1400" dirty="0" smtClean="0">
              <a:solidFill>
                <a:schemeClr val="bg1"/>
              </a:solidFill>
              <a:latin typeface="Arial" panose="020B0604020202020204" pitchFamily="34" charset="0"/>
              <a:cs typeface="Arial" panose="020B0604020202020204" pitchFamily="34" charset="0"/>
            </a:rPr>
            <a:t>Integration with e-</a:t>
          </a:r>
          <a:r>
            <a:rPr lang="en-US" sz="1400" dirty="0" err="1" smtClean="0">
              <a:solidFill>
                <a:schemeClr val="bg1"/>
              </a:solidFill>
              <a:latin typeface="Arial" panose="020B0604020202020204" pitchFamily="34" charset="0"/>
              <a:cs typeface="Arial" panose="020B0604020202020204" pitchFamily="34" charset="0"/>
            </a:rPr>
            <a:t>Gov</a:t>
          </a:r>
          <a:r>
            <a:rPr lang="en-US" sz="1400" dirty="0" smtClean="0">
              <a:solidFill>
                <a:schemeClr val="bg1"/>
              </a:solidFill>
              <a:latin typeface="Arial" panose="020B0604020202020204" pitchFamily="34" charset="0"/>
              <a:cs typeface="Arial" panose="020B0604020202020204" pitchFamily="34" charset="0"/>
            </a:rPr>
            <a:t> applications – as a Back bone for other services to the fishermen like insurance claim,   subsidy claim,   fuel permit, monitoring the movements of crews </a:t>
          </a:r>
          <a:r>
            <a:rPr lang="en-US" sz="1400" dirty="0" err="1" smtClean="0">
              <a:solidFill>
                <a:schemeClr val="bg1"/>
              </a:solidFill>
              <a:latin typeface="Arial" panose="020B0604020202020204" pitchFamily="34" charset="0"/>
              <a:cs typeface="Arial" panose="020B0604020202020204" pitchFamily="34" charset="0"/>
            </a:rPr>
            <a:t>etc</a:t>
          </a:r>
          <a:endParaRPr lang="en-US" sz="1400" dirty="0">
            <a:solidFill>
              <a:schemeClr val="bg1"/>
            </a:solidFill>
            <a:latin typeface="Arial" panose="020B0604020202020204" pitchFamily="34" charset="0"/>
            <a:cs typeface="Arial" panose="020B0604020202020204" pitchFamily="34" charset="0"/>
          </a:endParaRPr>
        </a:p>
      </dgm:t>
    </dgm:pt>
    <dgm:pt modelId="{3348D790-655A-405F-ABCF-D0386AD769C4}" type="parTrans" cxnId="{8948AA7D-E119-49AB-9F31-E84B739C936D}">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4F4E0470-5559-41A5-B4E7-59A4D9C6D391}" type="sibTrans" cxnId="{8948AA7D-E119-49AB-9F31-E84B739C936D}">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BF2271E7-4F9F-4588-884C-C02003D84D79}">
      <dgm:prSet custT="1"/>
      <dgm:spPr>
        <a:solidFill>
          <a:srgbClr val="00B0F0"/>
        </a:solidFill>
      </dgm:spPr>
      <dgm:t>
        <a:bodyPr/>
        <a:lstStyle/>
        <a:p>
          <a:r>
            <a:rPr lang="en-US" sz="1400" b="1" dirty="0" smtClean="0">
              <a:solidFill>
                <a:schemeClr val="tx1"/>
              </a:solidFill>
              <a:latin typeface="Arial" panose="020B0604020202020204" pitchFamily="34" charset="0"/>
              <a:cs typeface="Arial" panose="020B0604020202020204" pitchFamily="34" charset="0"/>
            </a:rPr>
            <a:t>SAGARA</a:t>
          </a:r>
          <a:r>
            <a:rPr lang="en-US" sz="1400" dirty="0" smtClean="0">
              <a:solidFill>
                <a:schemeClr val="tx1"/>
              </a:solidFill>
              <a:latin typeface="Arial" panose="020B0604020202020204" pitchFamily="34" charset="0"/>
              <a:cs typeface="Arial" panose="020B0604020202020204" pitchFamily="34" charset="0"/>
            </a:rPr>
            <a:t> </a:t>
          </a:r>
        </a:p>
        <a:p>
          <a:r>
            <a:rPr lang="en-US" sz="1400" dirty="0" smtClean="0">
              <a:solidFill>
                <a:schemeClr val="bg1"/>
              </a:solidFill>
              <a:latin typeface="Arial" panose="020B0604020202020204" pitchFamily="34" charset="0"/>
              <a:cs typeface="Arial" panose="020B0604020202020204" pitchFamily="34" charset="0"/>
            </a:rPr>
            <a:t>Mobile App and Portal – MHA has identified SAGARA as the national software for onboarding fishermen.</a:t>
          </a:r>
          <a:endParaRPr lang="en-US" sz="1400" dirty="0">
            <a:solidFill>
              <a:schemeClr val="bg1"/>
            </a:solidFill>
            <a:latin typeface="Arial" panose="020B0604020202020204" pitchFamily="34" charset="0"/>
            <a:cs typeface="Arial" panose="020B0604020202020204" pitchFamily="34" charset="0"/>
          </a:endParaRPr>
        </a:p>
      </dgm:t>
    </dgm:pt>
    <dgm:pt modelId="{82C1936B-5D1E-4213-8B25-FB8BDAE38860}" type="parTrans" cxnId="{DC7A1BC8-5FE9-434C-BBB1-72D6DEFC67D4}">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561EAE28-8C18-4E17-B8E2-75D8B05C17DB}" type="sibTrans" cxnId="{DC7A1BC8-5FE9-434C-BBB1-72D6DEFC67D4}">
      <dgm:prSet/>
      <dgm:spPr/>
      <dgm:t>
        <a:bodyPr/>
        <a:lstStyle/>
        <a:p>
          <a:endParaRPr lang="en-US" sz="1100">
            <a:solidFill>
              <a:schemeClr val="bg1"/>
            </a:solidFill>
            <a:latin typeface="Arial" panose="020B0604020202020204" pitchFamily="34" charset="0"/>
            <a:cs typeface="Arial" panose="020B0604020202020204" pitchFamily="34" charset="0"/>
          </a:endParaRPr>
        </a:p>
      </dgm:t>
    </dgm:pt>
    <dgm:pt modelId="{C386735D-80DD-48D6-A75F-736E6C11EA01}">
      <dgm:prSet custT="1"/>
      <dgm:spPr>
        <a:solidFill>
          <a:srgbClr val="CC99FF"/>
        </a:solidFill>
      </dgm:spPr>
      <dgm:t>
        <a:bodyPr/>
        <a:lstStyle/>
        <a:p>
          <a:r>
            <a:rPr lang="en-US" sz="1400" dirty="0" smtClean="0">
              <a:solidFill>
                <a:schemeClr val="tx1"/>
              </a:solidFill>
              <a:latin typeface="Arial" panose="020B0604020202020204" pitchFamily="34" charset="0"/>
              <a:cs typeface="Arial" panose="020B0604020202020204" pitchFamily="34" charset="0"/>
            </a:rPr>
            <a:t>Integrated with Security Agencies like Coast Guard, Marine Police and State Fisheries Departments , IMAC (NC3I) for monitoring the vessels using open API. This enables these agencies and departments to monitor the movement of vessels as well as identity verification.</a:t>
          </a:r>
          <a:endParaRPr lang="en-US" sz="1400" dirty="0">
            <a:solidFill>
              <a:schemeClr val="tx1"/>
            </a:solidFill>
            <a:latin typeface="Arial" panose="020B0604020202020204" pitchFamily="34" charset="0"/>
            <a:cs typeface="Arial" panose="020B0604020202020204" pitchFamily="34" charset="0"/>
          </a:endParaRPr>
        </a:p>
      </dgm:t>
    </dgm:pt>
    <dgm:pt modelId="{72D62AAE-F727-4129-9BA0-07B852E2C4DD}" type="parTrans" cxnId="{5B8CD605-FABA-4CE2-BEAB-EA2450385958}">
      <dgm:prSet/>
      <dgm:spPr/>
      <dgm:t>
        <a:bodyPr/>
        <a:lstStyle/>
        <a:p>
          <a:endParaRPr lang="en-US" sz="1100">
            <a:latin typeface="Arial" panose="020B0604020202020204" pitchFamily="34" charset="0"/>
            <a:cs typeface="Arial" panose="020B0604020202020204" pitchFamily="34" charset="0"/>
          </a:endParaRPr>
        </a:p>
      </dgm:t>
    </dgm:pt>
    <dgm:pt modelId="{8E57F42F-5C52-4B44-A1AC-E72BBCEB89D4}" type="sibTrans" cxnId="{5B8CD605-FABA-4CE2-BEAB-EA2450385958}">
      <dgm:prSet/>
      <dgm:spPr/>
      <dgm:t>
        <a:bodyPr/>
        <a:lstStyle/>
        <a:p>
          <a:endParaRPr lang="en-US" sz="1100">
            <a:latin typeface="Arial" panose="020B0604020202020204" pitchFamily="34" charset="0"/>
            <a:cs typeface="Arial" panose="020B0604020202020204" pitchFamily="34" charset="0"/>
          </a:endParaRPr>
        </a:p>
      </dgm:t>
    </dgm:pt>
    <dgm:pt modelId="{5F30DA2D-38F3-46E3-9B80-8D37D8351B3B}" type="pres">
      <dgm:prSet presAssocID="{ADFDC127-7D41-432D-BE99-A79265A30B4A}" presName="linear" presStyleCnt="0">
        <dgm:presLayoutVars>
          <dgm:dir/>
          <dgm:animLvl val="lvl"/>
          <dgm:resizeHandles val="exact"/>
        </dgm:presLayoutVars>
      </dgm:prSet>
      <dgm:spPr/>
      <dgm:t>
        <a:bodyPr/>
        <a:lstStyle/>
        <a:p>
          <a:endParaRPr lang="en-US"/>
        </a:p>
      </dgm:t>
    </dgm:pt>
    <dgm:pt modelId="{F631880E-454F-4781-8814-F408B911BAE4}" type="pres">
      <dgm:prSet presAssocID="{B306144A-C93D-4ABD-AC0F-4ED018CB4896}" presName="parentLin" presStyleCnt="0"/>
      <dgm:spPr/>
    </dgm:pt>
    <dgm:pt modelId="{993F65E6-616F-4F09-B58C-45968CC0204B}" type="pres">
      <dgm:prSet presAssocID="{B306144A-C93D-4ABD-AC0F-4ED018CB4896}" presName="parentLeftMargin" presStyleLbl="node1" presStyleIdx="0" presStyleCnt="4"/>
      <dgm:spPr/>
      <dgm:t>
        <a:bodyPr/>
        <a:lstStyle/>
        <a:p>
          <a:endParaRPr lang="en-US"/>
        </a:p>
      </dgm:t>
    </dgm:pt>
    <dgm:pt modelId="{9DA0CF1D-79C3-472E-900A-15DACF64D6B7}" type="pres">
      <dgm:prSet presAssocID="{B306144A-C93D-4ABD-AC0F-4ED018CB4896}" presName="parentText" presStyleLbl="node1" presStyleIdx="0" presStyleCnt="4" custScaleX="133320" custScaleY="253104" custLinFactNeighborY="35341">
        <dgm:presLayoutVars>
          <dgm:chMax val="0"/>
          <dgm:bulletEnabled val="1"/>
        </dgm:presLayoutVars>
      </dgm:prSet>
      <dgm:spPr/>
      <dgm:t>
        <a:bodyPr/>
        <a:lstStyle/>
        <a:p>
          <a:endParaRPr lang="en-US"/>
        </a:p>
      </dgm:t>
    </dgm:pt>
    <dgm:pt modelId="{D10A7CD5-71E9-44B7-B692-AC507CB09B15}" type="pres">
      <dgm:prSet presAssocID="{B306144A-C93D-4ABD-AC0F-4ED018CB4896}" presName="negativeSpace" presStyleCnt="0"/>
      <dgm:spPr/>
    </dgm:pt>
    <dgm:pt modelId="{67AD6BEB-AC86-4E7A-AF6B-0867754B3E6E}" type="pres">
      <dgm:prSet presAssocID="{B306144A-C93D-4ABD-AC0F-4ED018CB4896}" presName="childText" presStyleLbl="conFgAcc1" presStyleIdx="0" presStyleCnt="4" custLinFactNeighborY="-70646">
        <dgm:presLayoutVars>
          <dgm:bulletEnabled val="1"/>
        </dgm:presLayoutVars>
      </dgm:prSet>
      <dgm:spPr/>
    </dgm:pt>
    <dgm:pt modelId="{AA2C00AE-F78F-491D-8A62-0F7ED515830D}" type="pres">
      <dgm:prSet presAssocID="{7E652AC9-9D0E-4A54-80B3-9F0620402117}" presName="spaceBetweenRectangles" presStyleCnt="0"/>
      <dgm:spPr/>
    </dgm:pt>
    <dgm:pt modelId="{53265685-5649-484E-B7A5-660F44490CEB}" type="pres">
      <dgm:prSet presAssocID="{FE4E2B1A-CECB-4C5D-9F47-1B406F4EA5EB}" presName="parentLin" presStyleCnt="0"/>
      <dgm:spPr/>
    </dgm:pt>
    <dgm:pt modelId="{5C7692B8-D982-4218-955A-005082E760CF}" type="pres">
      <dgm:prSet presAssocID="{FE4E2B1A-CECB-4C5D-9F47-1B406F4EA5EB}" presName="parentLeftMargin" presStyleLbl="node1" presStyleIdx="0" presStyleCnt="4"/>
      <dgm:spPr/>
      <dgm:t>
        <a:bodyPr/>
        <a:lstStyle/>
        <a:p>
          <a:endParaRPr lang="en-US"/>
        </a:p>
      </dgm:t>
    </dgm:pt>
    <dgm:pt modelId="{CF4AAF28-B923-4298-B3A3-4CC273F85FA6}" type="pres">
      <dgm:prSet presAssocID="{FE4E2B1A-CECB-4C5D-9F47-1B406F4EA5EB}" presName="parentText" presStyleLbl="node1" presStyleIdx="1" presStyleCnt="4" custScaleX="142200" custScaleY="175025" custLinFactNeighborX="-5539" custLinFactNeighborY="17960">
        <dgm:presLayoutVars>
          <dgm:chMax val="0"/>
          <dgm:bulletEnabled val="1"/>
        </dgm:presLayoutVars>
      </dgm:prSet>
      <dgm:spPr/>
      <dgm:t>
        <a:bodyPr/>
        <a:lstStyle/>
        <a:p>
          <a:endParaRPr lang="en-US"/>
        </a:p>
      </dgm:t>
    </dgm:pt>
    <dgm:pt modelId="{70761047-8028-4974-8BDE-4D23CD94D42C}" type="pres">
      <dgm:prSet presAssocID="{FE4E2B1A-CECB-4C5D-9F47-1B406F4EA5EB}" presName="negativeSpace" presStyleCnt="0"/>
      <dgm:spPr/>
    </dgm:pt>
    <dgm:pt modelId="{0274EC14-D09A-4A20-9A2D-6A98D4C16213}" type="pres">
      <dgm:prSet presAssocID="{FE4E2B1A-CECB-4C5D-9F47-1B406F4EA5EB}" presName="childText" presStyleLbl="conFgAcc1" presStyleIdx="1" presStyleCnt="4" custLinFactY="-22501" custLinFactNeighborY="-100000">
        <dgm:presLayoutVars>
          <dgm:bulletEnabled val="1"/>
        </dgm:presLayoutVars>
      </dgm:prSet>
      <dgm:spPr/>
    </dgm:pt>
    <dgm:pt modelId="{319A16B6-C4B1-4590-883B-49D371E81173}" type="pres">
      <dgm:prSet presAssocID="{4F4E0470-5559-41A5-B4E7-59A4D9C6D391}" presName="spaceBetweenRectangles" presStyleCnt="0"/>
      <dgm:spPr/>
    </dgm:pt>
    <dgm:pt modelId="{42A495EB-9351-4CAE-B706-5AC4A12054F5}" type="pres">
      <dgm:prSet presAssocID="{C386735D-80DD-48D6-A75F-736E6C11EA01}" presName="parentLin" presStyleCnt="0"/>
      <dgm:spPr/>
    </dgm:pt>
    <dgm:pt modelId="{8829F82D-68B1-44FA-960C-859D0AAAA94E}" type="pres">
      <dgm:prSet presAssocID="{C386735D-80DD-48D6-A75F-736E6C11EA01}" presName="parentLeftMargin" presStyleLbl="node1" presStyleIdx="1" presStyleCnt="4"/>
      <dgm:spPr/>
      <dgm:t>
        <a:bodyPr/>
        <a:lstStyle/>
        <a:p>
          <a:endParaRPr lang="en-US"/>
        </a:p>
      </dgm:t>
    </dgm:pt>
    <dgm:pt modelId="{514318C5-68B7-41BF-B52B-1E74842B7346}" type="pres">
      <dgm:prSet presAssocID="{C386735D-80DD-48D6-A75F-736E6C11EA01}" presName="parentText" presStyleLbl="node1" presStyleIdx="2" presStyleCnt="4" custScaleX="136802" custScaleY="148096" custLinFactNeighborX="-3088" custLinFactNeighborY="-2466">
        <dgm:presLayoutVars>
          <dgm:chMax val="0"/>
          <dgm:bulletEnabled val="1"/>
        </dgm:presLayoutVars>
      </dgm:prSet>
      <dgm:spPr/>
      <dgm:t>
        <a:bodyPr/>
        <a:lstStyle/>
        <a:p>
          <a:endParaRPr lang="en-US"/>
        </a:p>
      </dgm:t>
    </dgm:pt>
    <dgm:pt modelId="{73E3935B-D240-434C-B9A5-B7263D403DCB}" type="pres">
      <dgm:prSet presAssocID="{C386735D-80DD-48D6-A75F-736E6C11EA01}" presName="negativeSpace" presStyleCnt="0"/>
      <dgm:spPr/>
    </dgm:pt>
    <dgm:pt modelId="{E8E4DFD6-6EC3-4EF0-9D84-3E86053B8F07}" type="pres">
      <dgm:prSet presAssocID="{C386735D-80DD-48D6-A75F-736E6C11EA01}" presName="childText" presStyleLbl="conFgAcc1" presStyleIdx="2" presStyleCnt="4" custLinFactY="-46494" custLinFactNeighborX="258" custLinFactNeighborY="-100000">
        <dgm:presLayoutVars>
          <dgm:bulletEnabled val="1"/>
        </dgm:presLayoutVars>
      </dgm:prSet>
      <dgm:spPr/>
    </dgm:pt>
    <dgm:pt modelId="{5B89C5E8-6998-4B06-8CC5-C8D325FD9105}" type="pres">
      <dgm:prSet presAssocID="{8E57F42F-5C52-4B44-A1AC-E72BBCEB89D4}" presName="spaceBetweenRectangles" presStyleCnt="0"/>
      <dgm:spPr/>
    </dgm:pt>
    <dgm:pt modelId="{107B1F5C-D608-41D2-B49E-8600C28A881C}" type="pres">
      <dgm:prSet presAssocID="{BF2271E7-4F9F-4588-884C-C02003D84D79}" presName="parentLin" presStyleCnt="0"/>
      <dgm:spPr/>
    </dgm:pt>
    <dgm:pt modelId="{BD6AEB01-C46C-48FC-A6AC-2B2D08EAA2BB}" type="pres">
      <dgm:prSet presAssocID="{BF2271E7-4F9F-4588-884C-C02003D84D79}" presName="parentLeftMargin" presStyleLbl="node1" presStyleIdx="2" presStyleCnt="4"/>
      <dgm:spPr/>
      <dgm:t>
        <a:bodyPr/>
        <a:lstStyle/>
        <a:p>
          <a:endParaRPr lang="en-US"/>
        </a:p>
      </dgm:t>
    </dgm:pt>
    <dgm:pt modelId="{537AAEF2-127D-4D87-9DA3-C129ED79009F}" type="pres">
      <dgm:prSet presAssocID="{BF2271E7-4F9F-4588-884C-C02003D84D79}" presName="parentText" presStyleLbl="node1" presStyleIdx="3" presStyleCnt="4" custScaleX="134066" custScaleY="149826" custLinFactNeighborX="7736" custLinFactNeighborY="5161">
        <dgm:presLayoutVars>
          <dgm:chMax val="0"/>
          <dgm:bulletEnabled val="1"/>
        </dgm:presLayoutVars>
      </dgm:prSet>
      <dgm:spPr/>
      <dgm:t>
        <a:bodyPr/>
        <a:lstStyle/>
        <a:p>
          <a:endParaRPr lang="en-US"/>
        </a:p>
      </dgm:t>
    </dgm:pt>
    <dgm:pt modelId="{CBFCC7EB-7C9B-4695-B272-8B0D9F4F0838}" type="pres">
      <dgm:prSet presAssocID="{BF2271E7-4F9F-4588-884C-C02003D84D79}" presName="negativeSpace" presStyleCnt="0"/>
      <dgm:spPr/>
    </dgm:pt>
    <dgm:pt modelId="{C46E4C97-6622-4BFF-8AC4-BA2CBD34BF50}" type="pres">
      <dgm:prSet presAssocID="{BF2271E7-4F9F-4588-884C-C02003D84D79}" presName="childText" presStyleLbl="conFgAcc1" presStyleIdx="3" presStyleCnt="4" custLinFactY="-13294" custLinFactNeighborY="-100000">
        <dgm:presLayoutVars>
          <dgm:bulletEnabled val="1"/>
        </dgm:presLayoutVars>
      </dgm:prSet>
      <dgm:spPr/>
    </dgm:pt>
  </dgm:ptLst>
  <dgm:cxnLst>
    <dgm:cxn modelId="{019B6073-13C2-458B-B8B3-0BD00D6767B0}" type="presOf" srcId="{BF2271E7-4F9F-4588-884C-C02003D84D79}" destId="{BD6AEB01-C46C-48FC-A6AC-2B2D08EAA2BB}" srcOrd="0" destOrd="0" presId="urn:microsoft.com/office/officeart/2005/8/layout/list1"/>
    <dgm:cxn modelId="{5B8CD605-FABA-4CE2-BEAB-EA2450385958}" srcId="{ADFDC127-7D41-432D-BE99-A79265A30B4A}" destId="{C386735D-80DD-48D6-A75F-736E6C11EA01}" srcOrd="2" destOrd="0" parTransId="{72D62AAE-F727-4129-9BA0-07B852E2C4DD}" sibTransId="{8E57F42F-5C52-4B44-A1AC-E72BBCEB89D4}"/>
    <dgm:cxn modelId="{8948AA7D-E119-49AB-9F31-E84B739C936D}" srcId="{ADFDC127-7D41-432D-BE99-A79265A30B4A}" destId="{FE4E2B1A-CECB-4C5D-9F47-1B406F4EA5EB}" srcOrd="1" destOrd="0" parTransId="{3348D790-655A-405F-ABCF-D0386AD769C4}" sibTransId="{4F4E0470-5559-41A5-B4E7-59A4D9C6D391}"/>
    <dgm:cxn modelId="{2E3D93BF-1241-4F44-AD74-27CB312C3C69}" type="presOf" srcId="{FE4E2B1A-CECB-4C5D-9F47-1B406F4EA5EB}" destId="{5C7692B8-D982-4218-955A-005082E760CF}" srcOrd="0" destOrd="0" presId="urn:microsoft.com/office/officeart/2005/8/layout/list1"/>
    <dgm:cxn modelId="{A85215E0-73C1-484B-B9E7-68F83670409F}" type="presOf" srcId="{BF2271E7-4F9F-4588-884C-C02003D84D79}" destId="{537AAEF2-127D-4D87-9DA3-C129ED79009F}" srcOrd="1" destOrd="0" presId="urn:microsoft.com/office/officeart/2005/8/layout/list1"/>
    <dgm:cxn modelId="{1B37CD48-760A-4E83-B7CD-7B3B36CD5D86}" type="presOf" srcId="{C386735D-80DD-48D6-A75F-736E6C11EA01}" destId="{514318C5-68B7-41BF-B52B-1E74842B7346}" srcOrd="1" destOrd="0" presId="urn:microsoft.com/office/officeart/2005/8/layout/list1"/>
    <dgm:cxn modelId="{AA95D9F8-B9A9-43B5-B33A-80562E929A2F}" type="presOf" srcId="{B306144A-C93D-4ABD-AC0F-4ED018CB4896}" destId="{9DA0CF1D-79C3-472E-900A-15DACF64D6B7}" srcOrd="1" destOrd="0" presId="urn:microsoft.com/office/officeart/2005/8/layout/list1"/>
    <dgm:cxn modelId="{1F3AADC2-A975-4B4C-9B2C-263D1AC642AC}" srcId="{ADFDC127-7D41-432D-BE99-A79265A30B4A}" destId="{B306144A-C93D-4ABD-AC0F-4ED018CB4896}" srcOrd="0" destOrd="0" parTransId="{B36AF0C0-6D18-47A3-B10C-7BFB8A2545DB}" sibTransId="{7E652AC9-9D0E-4A54-80B3-9F0620402117}"/>
    <dgm:cxn modelId="{6B32ABD2-3C7A-4C6B-B42C-B77366F317C6}" type="presOf" srcId="{C386735D-80DD-48D6-A75F-736E6C11EA01}" destId="{8829F82D-68B1-44FA-960C-859D0AAAA94E}" srcOrd="0" destOrd="0" presId="urn:microsoft.com/office/officeart/2005/8/layout/list1"/>
    <dgm:cxn modelId="{DC7A1BC8-5FE9-434C-BBB1-72D6DEFC67D4}" srcId="{ADFDC127-7D41-432D-BE99-A79265A30B4A}" destId="{BF2271E7-4F9F-4588-884C-C02003D84D79}" srcOrd="3" destOrd="0" parTransId="{82C1936B-5D1E-4213-8B25-FB8BDAE38860}" sibTransId="{561EAE28-8C18-4E17-B8E2-75D8B05C17DB}"/>
    <dgm:cxn modelId="{E1E36557-87A5-4BA5-9628-F781FC7CD431}" type="presOf" srcId="{FE4E2B1A-CECB-4C5D-9F47-1B406F4EA5EB}" destId="{CF4AAF28-B923-4298-B3A3-4CC273F85FA6}" srcOrd="1" destOrd="0" presId="urn:microsoft.com/office/officeart/2005/8/layout/list1"/>
    <dgm:cxn modelId="{4D8BBD8D-60D9-4463-A241-340122377DFF}" type="presOf" srcId="{ADFDC127-7D41-432D-BE99-A79265A30B4A}" destId="{5F30DA2D-38F3-46E3-9B80-8D37D8351B3B}" srcOrd="0" destOrd="0" presId="urn:microsoft.com/office/officeart/2005/8/layout/list1"/>
    <dgm:cxn modelId="{28418F37-DFE8-451C-B191-35101BB21260}" type="presOf" srcId="{B306144A-C93D-4ABD-AC0F-4ED018CB4896}" destId="{993F65E6-616F-4F09-B58C-45968CC0204B}" srcOrd="0" destOrd="0" presId="urn:microsoft.com/office/officeart/2005/8/layout/list1"/>
    <dgm:cxn modelId="{9193F044-09FF-4917-A11E-0582F26BCDF7}" type="presParOf" srcId="{5F30DA2D-38F3-46E3-9B80-8D37D8351B3B}" destId="{F631880E-454F-4781-8814-F408B911BAE4}" srcOrd="0" destOrd="0" presId="urn:microsoft.com/office/officeart/2005/8/layout/list1"/>
    <dgm:cxn modelId="{39FD0434-22C9-49DE-907F-2AC0D2854558}" type="presParOf" srcId="{F631880E-454F-4781-8814-F408B911BAE4}" destId="{993F65E6-616F-4F09-B58C-45968CC0204B}" srcOrd="0" destOrd="0" presId="urn:microsoft.com/office/officeart/2005/8/layout/list1"/>
    <dgm:cxn modelId="{818CD1F8-E607-4134-89EA-3C406576ECE1}" type="presParOf" srcId="{F631880E-454F-4781-8814-F408B911BAE4}" destId="{9DA0CF1D-79C3-472E-900A-15DACF64D6B7}" srcOrd="1" destOrd="0" presId="urn:microsoft.com/office/officeart/2005/8/layout/list1"/>
    <dgm:cxn modelId="{C381538A-917D-4665-931A-533D1D494988}" type="presParOf" srcId="{5F30DA2D-38F3-46E3-9B80-8D37D8351B3B}" destId="{D10A7CD5-71E9-44B7-B692-AC507CB09B15}" srcOrd="1" destOrd="0" presId="urn:microsoft.com/office/officeart/2005/8/layout/list1"/>
    <dgm:cxn modelId="{428E1306-D756-4B1D-BC3A-D74955F455F8}" type="presParOf" srcId="{5F30DA2D-38F3-46E3-9B80-8D37D8351B3B}" destId="{67AD6BEB-AC86-4E7A-AF6B-0867754B3E6E}" srcOrd="2" destOrd="0" presId="urn:microsoft.com/office/officeart/2005/8/layout/list1"/>
    <dgm:cxn modelId="{39FACA6C-DD98-4BE2-B6B5-48AB9F7CC109}" type="presParOf" srcId="{5F30DA2D-38F3-46E3-9B80-8D37D8351B3B}" destId="{AA2C00AE-F78F-491D-8A62-0F7ED515830D}" srcOrd="3" destOrd="0" presId="urn:microsoft.com/office/officeart/2005/8/layout/list1"/>
    <dgm:cxn modelId="{36E2B72F-A284-4F3C-8A65-0F7AECEB3977}" type="presParOf" srcId="{5F30DA2D-38F3-46E3-9B80-8D37D8351B3B}" destId="{53265685-5649-484E-B7A5-660F44490CEB}" srcOrd="4" destOrd="0" presId="urn:microsoft.com/office/officeart/2005/8/layout/list1"/>
    <dgm:cxn modelId="{C13FBEDC-436D-4FE1-8F53-82502363BF20}" type="presParOf" srcId="{53265685-5649-484E-B7A5-660F44490CEB}" destId="{5C7692B8-D982-4218-955A-005082E760CF}" srcOrd="0" destOrd="0" presId="urn:microsoft.com/office/officeart/2005/8/layout/list1"/>
    <dgm:cxn modelId="{87650ACF-C8F5-431B-AB60-A92E686684B6}" type="presParOf" srcId="{53265685-5649-484E-B7A5-660F44490CEB}" destId="{CF4AAF28-B923-4298-B3A3-4CC273F85FA6}" srcOrd="1" destOrd="0" presId="urn:microsoft.com/office/officeart/2005/8/layout/list1"/>
    <dgm:cxn modelId="{CD609737-99CB-44CB-B5C5-20DB205A1A93}" type="presParOf" srcId="{5F30DA2D-38F3-46E3-9B80-8D37D8351B3B}" destId="{70761047-8028-4974-8BDE-4D23CD94D42C}" srcOrd="5" destOrd="0" presId="urn:microsoft.com/office/officeart/2005/8/layout/list1"/>
    <dgm:cxn modelId="{9F26E4F7-CEBA-43B8-9B50-E5E02BC007C5}" type="presParOf" srcId="{5F30DA2D-38F3-46E3-9B80-8D37D8351B3B}" destId="{0274EC14-D09A-4A20-9A2D-6A98D4C16213}" srcOrd="6" destOrd="0" presId="urn:microsoft.com/office/officeart/2005/8/layout/list1"/>
    <dgm:cxn modelId="{5A92D0A9-0825-470D-821E-846DF885E8F9}" type="presParOf" srcId="{5F30DA2D-38F3-46E3-9B80-8D37D8351B3B}" destId="{319A16B6-C4B1-4590-883B-49D371E81173}" srcOrd="7" destOrd="0" presId="urn:microsoft.com/office/officeart/2005/8/layout/list1"/>
    <dgm:cxn modelId="{C69FA951-3C94-46C0-BB00-3DF7D746A3D3}" type="presParOf" srcId="{5F30DA2D-38F3-46E3-9B80-8D37D8351B3B}" destId="{42A495EB-9351-4CAE-B706-5AC4A12054F5}" srcOrd="8" destOrd="0" presId="urn:microsoft.com/office/officeart/2005/8/layout/list1"/>
    <dgm:cxn modelId="{391BEC4E-EC52-4B5D-A643-8D8B126991A8}" type="presParOf" srcId="{42A495EB-9351-4CAE-B706-5AC4A12054F5}" destId="{8829F82D-68B1-44FA-960C-859D0AAAA94E}" srcOrd="0" destOrd="0" presId="urn:microsoft.com/office/officeart/2005/8/layout/list1"/>
    <dgm:cxn modelId="{A63C7C71-E73A-47F4-AA58-C9F964DD1395}" type="presParOf" srcId="{42A495EB-9351-4CAE-B706-5AC4A12054F5}" destId="{514318C5-68B7-41BF-B52B-1E74842B7346}" srcOrd="1" destOrd="0" presId="urn:microsoft.com/office/officeart/2005/8/layout/list1"/>
    <dgm:cxn modelId="{4C71AA92-06A9-452A-A844-4BFA6E4BF781}" type="presParOf" srcId="{5F30DA2D-38F3-46E3-9B80-8D37D8351B3B}" destId="{73E3935B-D240-434C-B9A5-B7263D403DCB}" srcOrd="9" destOrd="0" presId="urn:microsoft.com/office/officeart/2005/8/layout/list1"/>
    <dgm:cxn modelId="{74D24954-6FB6-4B53-BCCE-15ACF56115CF}" type="presParOf" srcId="{5F30DA2D-38F3-46E3-9B80-8D37D8351B3B}" destId="{E8E4DFD6-6EC3-4EF0-9D84-3E86053B8F07}" srcOrd="10" destOrd="0" presId="urn:microsoft.com/office/officeart/2005/8/layout/list1"/>
    <dgm:cxn modelId="{4DF57259-0188-4936-BD26-D86DAFD7B8A5}" type="presParOf" srcId="{5F30DA2D-38F3-46E3-9B80-8D37D8351B3B}" destId="{5B89C5E8-6998-4B06-8CC5-C8D325FD9105}" srcOrd="11" destOrd="0" presId="urn:microsoft.com/office/officeart/2005/8/layout/list1"/>
    <dgm:cxn modelId="{7C723ABD-C670-4DD7-9D54-2277BEE4C1F6}" type="presParOf" srcId="{5F30DA2D-38F3-46E3-9B80-8D37D8351B3B}" destId="{107B1F5C-D608-41D2-B49E-8600C28A881C}" srcOrd="12" destOrd="0" presId="urn:microsoft.com/office/officeart/2005/8/layout/list1"/>
    <dgm:cxn modelId="{F28495E1-14CD-4710-9EE1-141BE5F7A45C}" type="presParOf" srcId="{107B1F5C-D608-41D2-B49E-8600C28A881C}" destId="{BD6AEB01-C46C-48FC-A6AC-2B2D08EAA2BB}" srcOrd="0" destOrd="0" presId="urn:microsoft.com/office/officeart/2005/8/layout/list1"/>
    <dgm:cxn modelId="{ACA2A6E7-0CAE-46FC-8C2C-EF1D37F406E3}" type="presParOf" srcId="{107B1F5C-D608-41D2-B49E-8600C28A881C}" destId="{537AAEF2-127D-4D87-9DA3-C129ED79009F}" srcOrd="1" destOrd="0" presId="urn:microsoft.com/office/officeart/2005/8/layout/list1"/>
    <dgm:cxn modelId="{1515C3D8-B2D3-4828-8BF1-30B3DE60EBAB}" type="presParOf" srcId="{5F30DA2D-38F3-46E3-9B80-8D37D8351B3B}" destId="{CBFCC7EB-7C9B-4695-B272-8B0D9F4F0838}" srcOrd="13" destOrd="0" presId="urn:microsoft.com/office/officeart/2005/8/layout/list1"/>
    <dgm:cxn modelId="{EADB29CB-06A7-42BD-9058-1924F0ACEDFE}" type="presParOf" srcId="{5F30DA2D-38F3-46E3-9B80-8D37D8351B3B}" destId="{C46E4C97-6622-4BFF-8AC4-BA2CBD34BF5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82B86C-DE6A-4BD4-9937-176FE3697663}"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n-US"/>
        </a:p>
      </dgm:t>
    </dgm:pt>
    <dgm:pt modelId="{39433B72-5C10-40CB-B91C-DF70A14C45B8}">
      <dgm:prSet phldrT="[Text]" custT="1"/>
      <dgm:spPr>
        <a:solidFill>
          <a:schemeClr val="accent2">
            <a:lumMod val="60000"/>
            <a:lumOff val="40000"/>
          </a:schemeClr>
        </a:solidFill>
      </dgm:spPr>
      <dgm:t>
        <a:bodyPr/>
        <a:lstStyle/>
        <a:p>
          <a:r>
            <a:rPr lang="en-US" sz="1600" dirty="0">
              <a:solidFill>
                <a:schemeClr val="tx1"/>
              </a:solidFill>
              <a:latin typeface="Arial" panose="020B0604020202020204" pitchFamily="34" charset="0"/>
              <a:cs typeface="Arial" panose="020B0604020202020204" pitchFamily="34" charset="0"/>
            </a:rPr>
            <a:t>Uniform  integrated platform for filing application at a single point.</a:t>
          </a:r>
        </a:p>
      </dgm:t>
    </dgm:pt>
    <dgm:pt modelId="{4BB743AB-485E-4AAB-871F-2E1722C1FF34}" type="parTrans" cxnId="{8DFA8D20-B79D-405F-B62D-FC173983B39B}">
      <dgm:prSet/>
      <dgm:spPr/>
      <dgm:t>
        <a:bodyPr/>
        <a:lstStyle/>
        <a:p>
          <a:endParaRPr lang="en-US" sz="1600">
            <a:latin typeface="Arial" panose="020B0604020202020204" pitchFamily="34" charset="0"/>
            <a:cs typeface="Arial" panose="020B0604020202020204" pitchFamily="34" charset="0"/>
          </a:endParaRPr>
        </a:p>
      </dgm:t>
    </dgm:pt>
    <dgm:pt modelId="{2E59F829-2838-433C-840E-1FA59AE87DD5}" type="sibTrans" cxnId="{8DFA8D20-B79D-405F-B62D-FC173983B39B}">
      <dgm:prSet/>
      <dgm:spPr/>
      <dgm:t>
        <a:bodyPr/>
        <a:lstStyle/>
        <a:p>
          <a:endParaRPr lang="en-US" sz="1600">
            <a:latin typeface="Arial" panose="020B0604020202020204" pitchFamily="34" charset="0"/>
            <a:cs typeface="Arial" panose="020B0604020202020204" pitchFamily="34" charset="0"/>
          </a:endParaRPr>
        </a:p>
      </dgm:t>
    </dgm:pt>
    <dgm:pt modelId="{E13C85B7-74FF-4B57-AAD5-6C879CAF7000}">
      <dgm:prSet custT="1"/>
      <dgm:spPr>
        <a:solidFill>
          <a:schemeClr val="accent4">
            <a:lumMod val="60000"/>
            <a:lumOff val="40000"/>
          </a:schemeClr>
        </a:solidFill>
      </dgm:spPr>
      <dgm:t>
        <a:bodyPr/>
        <a:lstStyle/>
        <a:p>
          <a:r>
            <a:rPr lang="en-US" sz="1600" b="1" dirty="0">
              <a:solidFill>
                <a:schemeClr val="tx1"/>
              </a:solidFill>
              <a:latin typeface="Arial" panose="020B0604020202020204" pitchFamily="34" charset="0"/>
              <a:cs typeface="Arial" panose="020B0604020202020204" pitchFamily="34" charset="0"/>
            </a:rPr>
            <a:t>Introduced </a:t>
          </a:r>
          <a:r>
            <a:rPr lang="en-US" sz="1600" b="1" dirty="0" smtClean="0">
              <a:solidFill>
                <a:schemeClr val="tx1"/>
              </a:solidFill>
              <a:latin typeface="Arial" panose="020B0604020202020204" pitchFamily="34" charset="0"/>
              <a:cs typeface="Arial" panose="020B0604020202020204" pitchFamily="34" charset="0"/>
            </a:rPr>
            <a:t>uniform RC &amp; LC</a:t>
          </a:r>
          <a:endParaRPr lang="en-US" sz="1600" b="1" dirty="0">
            <a:solidFill>
              <a:schemeClr val="tx1"/>
            </a:solidFill>
            <a:latin typeface="Arial" panose="020B0604020202020204" pitchFamily="34" charset="0"/>
            <a:cs typeface="Arial" panose="020B0604020202020204" pitchFamily="34" charset="0"/>
          </a:endParaRPr>
        </a:p>
      </dgm:t>
    </dgm:pt>
    <dgm:pt modelId="{5AC55C1E-F968-4515-88B6-B2B46500B5A4}" type="parTrans" cxnId="{C514F8D4-A4AB-480D-AA7F-06BCF64C933B}">
      <dgm:prSet/>
      <dgm:spPr/>
      <dgm:t>
        <a:bodyPr/>
        <a:lstStyle/>
        <a:p>
          <a:endParaRPr lang="en-US" sz="1600">
            <a:latin typeface="Arial" panose="020B0604020202020204" pitchFamily="34" charset="0"/>
            <a:cs typeface="Arial" panose="020B0604020202020204" pitchFamily="34" charset="0"/>
          </a:endParaRPr>
        </a:p>
      </dgm:t>
    </dgm:pt>
    <dgm:pt modelId="{CE440E08-7059-4492-86EE-8B783D2C5D7C}" type="sibTrans" cxnId="{C514F8D4-A4AB-480D-AA7F-06BCF64C933B}">
      <dgm:prSet/>
      <dgm:spPr/>
      <dgm:t>
        <a:bodyPr/>
        <a:lstStyle/>
        <a:p>
          <a:endParaRPr lang="en-US" sz="1600">
            <a:latin typeface="Arial" panose="020B0604020202020204" pitchFamily="34" charset="0"/>
            <a:cs typeface="Arial" panose="020B0604020202020204" pitchFamily="34" charset="0"/>
          </a:endParaRPr>
        </a:p>
      </dgm:t>
    </dgm:pt>
    <dgm:pt modelId="{C4D2FC47-6B5B-4913-805E-6E5AC56A21F0}">
      <dgm:prSet custT="1"/>
      <dgm:spPr>
        <a:solidFill>
          <a:schemeClr val="accent6">
            <a:lumMod val="40000"/>
            <a:lumOff val="60000"/>
          </a:schemeClr>
        </a:solidFill>
      </dgm:spPr>
      <dgm:t>
        <a:bodyPr/>
        <a:lstStyle/>
        <a:p>
          <a:r>
            <a:rPr lang="en-US" sz="1600" b="0" dirty="0">
              <a:solidFill>
                <a:schemeClr val="tx1"/>
              </a:solidFill>
              <a:latin typeface="Arial" panose="020B0604020202020204" pitchFamily="34" charset="0"/>
              <a:cs typeface="Arial" panose="020B0604020202020204" pitchFamily="34" charset="0"/>
            </a:rPr>
            <a:t>To enable an easy commencement and operation of </a:t>
          </a:r>
          <a:r>
            <a:rPr lang="en-US" sz="1600" b="0" dirty="0" smtClean="0">
              <a:solidFill>
                <a:schemeClr val="tx1"/>
              </a:solidFill>
              <a:latin typeface="Arial" panose="020B0604020202020204" pitchFamily="34" charset="0"/>
              <a:cs typeface="Arial" panose="020B0604020202020204" pitchFamily="34" charset="0"/>
            </a:rPr>
            <a:t>application, MS Act and respective Marine fisheries Regulation act Amended </a:t>
          </a:r>
          <a:endParaRPr lang="en-US" sz="1600" b="0" dirty="0">
            <a:solidFill>
              <a:schemeClr val="tx1"/>
            </a:solidFill>
            <a:latin typeface="Arial" panose="020B0604020202020204" pitchFamily="34" charset="0"/>
            <a:cs typeface="Arial" panose="020B0604020202020204" pitchFamily="34" charset="0"/>
          </a:endParaRPr>
        </a:p>
      </dgm:t>
    </dgm:pt>
    <dgm:pt modelId="{FB2E50DF-F2BC-45B7-9EBA-2B588108864E}" type="parTrans" cxnId="{98877C7A-B4D3-4A1A-8660-CE9E10F2647C}">
      <dgm:prSet/>
      <dgm:spPr/>
      <dgm:t>
        <a:bodyPr/>
        <a:lstStyle/>
        <a:p>
          <a:endParaRPr lang="en-US" sz="1600">
            <a:latin typeface="Arial" panose="020B0604020202020204" pitchFamily="34" charset="0"/>
            <a:cs typeface="Arial" panose="020B0604020202020204" pitchFamily="34" charset="0"/>
          </a:endParaRPr>
        </a:p>
      </dgm:t>
    </dgm:pt>
    <dgm:pt modelId="{042B6C9F-F8B7-4506-B1F6-E164224FB1B3}" type="sibTrans" cxnId="{98877C7A-B4D3-4A1A-8660-CE9E10F2647C}">
      <dgm:prSet/>
      <dgm:spPr/>
      <dgm:t>
        <a:bodyPr/>
        <a:lstStyle/>
        <a:p>
          <a:endParaRPr lang="en-US" sz="1600">
            <a:latin typeface="Arial" panose="020B0604020202020204" pitchFamily="34" charset="0"/>
            <a:cs typeface="Arial" panose="020B0604020202020204" pitchFamily="34" charset="0"/>
          </a:endParaRPr>
        </a:p>
      </dgm:t>
    </dgm:pt>
    <dgm:pt modelId="{FE995684-8B14-48DE-8D94-E9F524AE1EE7}">
      <dgm:prSet custT="1"/>
      <dgm:spPr/>
      <dgm:t>
        <a:bodyPr/>
        <a:lstStyle/>
        <a:p>
          <a:r>
            <a:rPr lang="en-US" sz="1600" dirty="0">
              <a:solidFill>
                <a:schemeClr val="tx1"/>
              </a:solidFill>
              <a:latin typeface="Arial" panose="020B0604020202020204" pitchFamily="34" charset="0"/>
              <a:cs typeface="Arial" panose="020B0604020202020204" pitchFamily="34" charset="0"/>
            </a:rPr>
            <a:t>Integrated </a:t>
          </a:r>
          <a:r>
            <a:rPr lang="en-US" sz="1600" dirty="0" smtClean="0">
              <a:solidFill>
                <a:schemeClr val="tx1"/>
              </a:solidFill>
              <a:latin typeface="Arial" panose="020B0604020202020204" pitchFamily="34" charset="0"/>
              <a:cs typeface="Arial" panose="020B0604020202020204" pitchFamily="34" charset="0"/>
            </a:rPr>
            <a:t>with e-GOV applications using OPEN API</a:t>
          </a:r>
          <a:endParaRPr lang="en-US" sz="1600" dirty="0">
            <a:solidFill>
              <a:schemeClr val="tx1"/>
            </a:solidFill>
            <a:latin typeface="Arial" panose="020B0604020202020204" pitchFamily="34" charset="0"/>
            <a:cs typeface="Arial" panose="020B0604020202020204" pitchFamily="34" charset="0"/>
          </a:endParaRPr>
        </a:p>
      </dgm:t>
    </dgm:pt>
    <dgm:pt modelId="{20C530D9-F525-45BC-AFFC-DD204D6D0296}" type="parTrans" cxnId="{C543BE80-5766-4036-AD65-5CF3BC2F56A0}">
      <dgm:prSet/>
      <dgm:spPr/>
      <dgm:t>
        <a:bodyPr/>
        <a:lstStyle/>
        <a:p>
          <a:endParaRPr lang="en-US" sz="1600">
            <a:latin typeface="Arial" panose="020B0604020202020204" pitchFamily="34" charset="0"/>
            <a:cs typeface="Arial" panose="020B0604020202020204" pitchFamily="34" charset="0"/>
          </a:endParaRPr>
        </a:p>
      </dgm:t>
    </dgm:pt>
    <dgm:pt modelId="{3777ED43-20D7-475A-9461-78A96E00A358}" type="sibTrans" cxnId="{C543BE80-5766-4036-AD65-5CF3BC2F56A0}">
      <dgm:prSet/>
      <dgm:spPr/>
      <dgm:t>
        <a:bodyPr/>
        <a:lstStyle/>
        <a:p>
          <a:endParaRPr lang="en-US" sz="1600">
            <a:latin typeface="Arial" panose="020B0604020202020204" pitchFamily="34" charset="0"/>
            <a:cs typeface="Arial" panose="020B0604020202020204" pitchFamily="34" charset="0"/>
          </a:endParaRPr>
        </a:p>
      </dgm:t>
    </dgm:pt>
    <dgm:pt modelId="{0F3C7468-8C03-4F3B-8E4E-24E799AE9E46}" type="pres">
      <dgm:prSet presAssocID="{E882B86C-DE6A-4BD4-9937-176FE3697663}" presName="Name0" presStyleCnt="0">
        <dgm:presLayoutVars>
          <dgm:chMax val="7"/>
          <dgm:chPref val="7"/>
          <dgm:dir/>
        </dgm:presLayoutVars>
      </dgm:prSet>
      <dgm:spPr/>
      <dgm:t>
        <a:bodyPr/>
        <a:lstStyle/>
        <a:p>
          <a:endParaRPr lang="en-US"/>
        </a:p>
      </dgm:t>
    </dgm:pt>
    <dgm:pt modelId="{F16B114F-4BC3-42E3-B303-511696F1BD07}" type="pres">
      <dgm:prSet presAssocID="{E882B86C-DE6A-4BD4-9937-176FE3697663}" presName="Name1" presStyleCnt="0"/>
      <dgm:spPr/>
    </dgm:pt>
    <dgm:pt modelId="{698E81F7-D991-4537-8880-96C3C3109734}" type="pres">
      <dgm:prSet presAssocID="{E882B86C-DE6A-4BD4-9937-176FE3697663}" presName="cycle" presStyleCnt="0"/>
      <dgm:spPr/>
    </dgm:pt>
    <dgm:pt modelId="{A4B7FA99-7452-4808-B88C-4877CB5B2179}" type="pres">
      <dgm:prSet presAssocID="{E882B86C-DE6A-4BD4-9937-176FE3697663}" presName="srcNode" presStyleLbl="node1" presStyleIdx="0" presStyleCnt="4"/>
      <dgm:spPr/>
    </dgm:pt>
    <dgm:pt modelId="{005D4723-92F3-4660-966D-0A8F83351200}" type="pres">
      <dgm:prSet presAssocID="{E882B86C-DE6A-4BD4-9937-176FE3697663}" presName="conn" presStyleLbl="parChTrans1D2" presStyleIdx="0" presStyleCnt="1"/>
      <dgm:spPr/>
      <dgm:t>
        <a:bodyPr/>
        <a:lstStyle/>
        <a:p>
          <a:endParaRPr lang="en-US"/>
        </a:p>
      </dgm:t>
    </dgm:pt>
    <dgm:pt modelId="{51EFFB17-7D84-49BB-9BAB-A721D7619333}" type="pres">
      <dgm:prSet presAssocID="{E882B86C-DE6A-4BD4-9937-176FE3697663}" presName="extraNode" presStyleLbl="node1" presStyleIdx="0" presStyleCnt="4"/>
      <dgm:spPr/>
    </dgm:pt>
    <dgm:pt modelId="{46C98885-DA3B-43A8-A4E7-A63F4618486E}" type="pres">
      <dgm:prSet presAssocID="{E882B86C-DE6A-4BD4-9937-176FE3697663}" presName="dstNode" presStyleLbl="node1" presStyleIdx="0" presStyleCnt="4"/>
      <dgm:spPr/>
    </dgm:pt>
    <dgm:pt modelId="{AE2B9552-74F5-472A-90F2-49EF510A931C}" type="pres">
      <dgm:prSet presAssocID="{C4D2FC47-6B5B-4913-805E-6E5AC56A21F0}" presName="text_1" presStyleLbl="node1" presStyleIdx="0" presStyleCnt="4" custScaleY="158564">
        <dgm:presLayoutVars>
          <dgm:bulletEnabled val="1"/>
        </dgm:presLayoutVars>
      </dgm:prSet>
      <dgm:spPr/>
      <dgm:t>
        <a:bodyPr/>
        <a:lstStyle/>
        <a:p>
          <a:endParaRPr lang="en-US"/>
        </a:p>
      </dgm:t>
    </dgm:pt>
    <dgm:pt modelId="{2CDB82A5-D1B9-4CF8-8BCE-8DD8A5EAD880}" type="pres">
      <dgm:prSet presAssocID="{C4D2FC47-6B5B-4913-805E-6E5AC56A21F0}" presName="accent_1" presStyleCnt="0"/>
      <dgm:spPr/>
    </dgm:pt>
    <dgm:pt modelId="{79423259-54B8-4D78-8E54-997127D4704C}" type="pres">
      <dgm:prSet presAssocID="{C4D2FC47-6B5B-4913-805E-6E5AC56A21F0}" presName="accentRepeatNode" presStyleLbl="solidFgAcc1" presStyleIdx="0" presStyleCnt="4" custScaleX="80019"/>
      <dgm:spPr/>
    </dgm:pt>
    <dgm:pt modelId="{BD59A178-A386-4E0E-82F9-B9748A9A0B7A}" type="pres">
      <dgm:prSet presAssocID="{E13C85B7-74FF-4B57-AAD5-6C879CAF7000}" presName="text_2" presStyleLbl="node1" presStyleIdx="1" presStyleCnt="4" custScaleY="128920">
        <dgm:presLayoutVars>
          <dgm:bulletEnabled val="1"/>
        </dgm:presLayoutVars>
      </dgm:prSet>
      <dgm:spPr/>
      <dgm:t>
        <a:bodyPr/>
        <a:lstStyle/>
        <a:p>
          <a:endParaRPr lang="en-US"/>
        </a:p>
      </dgm:t>
    </dgm:pt>
    <dgm:pt modelId="{4669B34D-DA7F-449A-A67F-ABF3F6F8AD4E}" type="pres">
      <dgm:prSet presAssocID="{E13C85B7-74FF-4B57-AAD5-6C879CAF7000}" presName="accent_2" presStyleCnt="0"/>
      <dgm:spPr/>
    </dgm:pt>
    <dgm:pt modelId="{0E8CDE5B-3D78-4D37-942B-2355A4946F25}" type="pres">
      <dgm:prSet presAssocID="{E13C85B7-74FF-4B57-AAD5-6C879CAF7000}" presName="accentRepeatNode" presStyleLbl="solidFgAcc1" presStyleIdx="1" presStyleCnt="4" custScaleX="82483"/>
      <dgm:spPr/>
    </dgm:pt>
    <dgm:pt modelId="{8BF93626-3D7B-433D-8B24-E4E833F47EE8}" type="pres">
      <dgm:prSet presAssocID="{39433B72-5C10-40CB-B91C-DF70A14C45B8}" presName="text_3" presStyleLbl="node1" presStyleIdx="2" presStyleCnt="4" custScaleY="152325">
        <dgm:presLayoutVars>
          <dgm:bulletEnabled val="1"/>
        </dgm:presLayoutVars>
      </dgm:prSet>
      <dgm:spPr/>
      <dgm:t>
        <a:bodyPr/>
        <a:lstStyle/>
        <a:p>
          <a:endParaRPr lang="en-US"/>
        </a:p>
      </dgm:t>
    </dgm:pt>
    <dgm:pt modelId="{5CBB992D-AF74-4CFF-BC3E-0ED5F18AB7BC}" type="pres">
      <dgm:prSet presAssocID="{39433B72-5C10-40CB-B91C-DF70A14C45B8}" presName="accent_3" presStyleCnt="0"/>
      <dgm:spPr/>
    </dgm:pt>
    <dgm:pt modelId="{8673FCB0-56D1-442B-81F3-6F5B90B49235}" type="pres">
      <dgm:prSet presAssocID="{39433B72-5C10-40CB-B91C-DF70A14C45B8}" presName="accentRepeatNode" presStyleLbl="solidFgAcc1" presStyleIdx="2" presStyleCnt="4" custScaleX="77973"/>
      <dgm:spPr/>
    </dgm:pt>
    <dgm:pt modelId="{19D38596-8E3B-4024-8BF4-C8CD96A086A1}" type="pres">
      <dgm:prSet presAssocID="{FE995684-8B14-48DE-8D94-E9F524AE1EE7}" presName="text_4" presStyleLbl="node1" presStyleIdx="3" presStyleCnt="4" custScaleY="121935">
        <dgm:presLayoutVars>
          <dgm:bulletEnabled val="1"/>
        </dgm:presLayoutVars>
      </dgm:prSet>
      <dgm:spPr/>
      <dgm:t>
        <a:bodyPr/>
        <a:lstStyle/>
        <a:p>
          <a:endParaRPr lang="en-US"/>
        </a:p>
      </dgm:t>
    </dgm:pt>
    <dgm:pt modelId="{CDB0A56E-BCD4-4213-964F-7354D4AC959A}" type="pres">
      <dgm:prSet presAssocID="{FE995684-8B14-48DE-8D94-E9F524AE1EE7}" presName="accent_4" presStyleCnt="0"/>
      <dgm:spPr/>
    </dgm:pt>
    <dgm:pt modelId="{95A79CF5-73E3-47A7-968C-AA6812B193EF}" type="pres">
      <dgm:prSet presAssocID="{FE995684-8B14-48DE-8D94-E9F524AE1EE7}" presName="accentRepeatNode" presStyleLbl="solidFgAcc1" presStyleIdx="3" presStyleCnt="4"/>
      <dgm:spPr/>
    </dgm:pt>
  </dgm:ptLst>
  <dgm:cxnLst>
    <dgm:cxn modelId="{91E6CD92-E184-4FF1-9E11-B6420CBB00CD}" type="presOf" srcId="{FE995684-8B14-48DE-8D94-E9F524AE1EE7}" destId="{19D38596-8E3B-4024-8BF4-C8CD96A086A1}" srcOrd="0" destOrd="0" presId="urn:microsoft.com/office/officeart/2008/layout/VerticalCurvedList"/>
    <dgm:cxn modelId="{2E2C213A-7906-4728-9B86-B038BA774765}" type="presOf" srcId="{042B6C9F-F8B7-4506-B1F6-E164224FB1B3}" destId="{005D4723-92F3-4660-966D-0A8F83351200}" srcOrd="0" destOrd="0" presId="urn:microsoft.com/office/officeart/2008/layout/VerticalCurvedList"/>
    <dgm:cxn modelId="{7CD99334-A38D-4521-8452-ABD3A9B1450B}" type="presOf" srcId="{C4D2FC47-6B5B-4913-805E-6E5AC56A21F0}" destId="{AE2B9552-74F5-472A-90F2-49EF510A931C}" srcOrd="0" destOrd="0" presId="urn:microsoft.com/office/officeart/2008/layout/VerticalCurvedList"/>
    <dgm:cxn modelId="{8DFA8D20-B79D-405F-B62D-FC173983B39B}" srcId="{E882B86C-DE6A-4BD4-9937-176FE3697663}" destId="{39433B72-5C10-40CB-B91C-DF70A14C45B8}" srcOrd="2" destOrd="0" parTransId="{4BB743AB-485E-4AAB-871F-2E1722C1FF34}" sibTransId="{2E59F829-2838-433C-840E-1FA59AE87DD5}"/>
    <dgm:cxn modelId="{80C80E8D-7CB9-4CF3-A1E7-177E0FCA3843}" type="presOf" srcId="{E13C85B7-74FF-4B57-AAD5-6C879CAF7000}" destId="{BD59A178-A386-4E0E-82F9-B9748A9A0B7A}" srcOrd="0" destOrd="0" presId="urn:microsoft.com/office/officeart/2008/layout/VerticalCurvedList"/>
    <dgm:cxn modelId="{4082E7E8-588D-4C23-A604-12ADD0063453}" type="presOf" srcId="{39433B72-5C10-40CB-B91C-DF70A14C45B8}" destId="{8BF93626-3D7B-433D-8B24-E4E833F47EE8}" srcOrd="0" destOrd="0" presId="urn:microsoft.com/office/officeart/2008/layout/VerticalCurvedList"/>
    <dgm:cxn modelId="{2A676EF8-9C62-4430-8FD4-7B3FC29CCC2B}" type="presOf" srcId="{E882B86C-DE6A-4BD4-9937-176FE3697663}" destId="{0F3C7468-8C03-4F3B-8E4E-24E799AE9E46}" srcOrd="0" destOrd="0" presId="urn:microsoft.com/office/officeart/2008/layout/VerticalCurvedList"/>
    <dgm:cxn modelId="{C514F8D4-A4AB-480D-AA7F-06BCF64C933B}" srcId="{E882B86C-DE6A-4BD4-9937-176FE3697663}" destId="{E13C85B7-74FF-4B57-AAD5-6C879CAF7000}" srcOrd="1" destOrd="0" parTransId="{5AC55C1E-F968-4515-88B6-B2B46500B5A4}" sibTransId="{CE440E08-7059-4492-86EE-8B783D2C5D7C}"/>
    <dgm:cxn modelId="{98877C7A-B4D3-4A1A-8660-CE9E10F2647C}" srcId="{E882B86C-DE6A-4BD4-9937-176FE3697663}" destId="{C4D2FC47-6B5B-4913-805E-6E5AC56A21F0}" srcOrd="0" destOrd="0" parTransId="{FB2E50DF-F2BC-45B7-9EBA-2B588108864E}" sibTransId="{042B6C9F-F8B7-4506-B1F6-E164224FB1B3}"/>
    <dgm:cxn modelId="{C543BE80-5766-4036-AD65-5CF3BC2F56A0}" srcId="{E882B86C-DE6A-4BD4-9937-176FE3697663}" destId="{FE995684-8B14-48DE-8D94-E9F524AE1EE7}" srcOrd="3" destOrd="0" parTransId="{20C530D9-F525-45BC-AFFC-DD204D6D0296}" sibTransId="{3777ED43-20D7-475A-9461-78A96E00A358}"/>
    <dgm:cxn modelId="{3D29CEF5-6DEF-47E7-806D-3895F2CA7A07}" type="presParOf" srcId="{0F3C7468-8C03-4F3B-8E4E-24E799AE9E46}" destId="{F16B114F-4BC3-42E3-B303-511696F1BD07}" srcOrd="0" destOrd="0" presId="urn:microsoft.com/office/officeart/2008/layout/VerticalCurvedList"/>
    <dgm:cxn modelId="{774DB774-C337-4BDE-880A-878E9C7BFE58}" type="presParOf" srcId="{F16B114F-4BC3-42E3-B303-511696F1BD07}" destId="{698E81F7-D991-4537-8880-96C3C3109734}" srcOrd="0" destOrd="0" presId="urn:microsoft.com/office/officeart/2008/layout/VerticalCurvedList"/>
    <dgm:cxn modelId="{1B611BC2-6F20-4E5A-9E1F-AD8EDE8E0731}" type="presParOf" srcId="{698E81F7-D991-4537-8880-96C3C3109734}" destId="{A4B7FA99-7452-4808-B88C-4877CB5B2179}" srcOrd="0" destOrd="0" presId="urn:microsoft.com/office/officeart/2008/layout/VerticalCurvedList"/>
    <dgm:cxn modelId="{7AD5092E-623D-4411-B1D8-48E888F2C1DC}" type="presParOf" srcId="{698E81F7-D991-4537-8880-96C3C3109734}" destId="{005D4723-92F3-4660-966D-0A8F83351200}" srcOrd="1" destOrd="0" presId="urn:microsoft.com/office/officeart/2008/layout/VerticalCurvedList"/>
    <dgm:cxn modelId="{D6017DE3-27BC-4001-8706-3F0C29B73EF8}" type="presParOf" srcId="{698E81F7-D991-4537-8880-96C3C3109734}" destId="{51EFFB17-7D84-49BB-9BAB-A721D7619333}" srcOrd="2" destOrd="0" presId="urn:microsoft.com/office/officeart/2008/layout/VerticalCurvedList"/>
    <dgm:cxn modelId="{FE0E0E4E-1424-431A-AAD0-8B06493B9F7D}" type="presParOf" srcId="{698E81F7-D991-4537-8880-96C3C3109734}" destId="{46C98885-DA3B-43A8-A4E7-A63F4618486E}" srcOrd="3" destOrd="0" presId="urn:microsoft.com/office/officeart/2008/layout/VerticalCurvedList"/>
    <dgm:cxn modelId="{C38336ED-4346-46DC-AFFD-86C04D91FD30}" type="presParOf" srcId="{F16B114F-4BC3-42E3-B303-511696F1BD07}" destId="{AE2B9552-74F5-472A-90F2-49EF510A931C}" srcOrd="1" destOrd="0" presId="urn:microsoft.com/office/officeart/2008/layout/VerticalCurvedList"/>
    <dgm:cxn modelId="{F6D3E25E-EEFB-498F-A713-BC6F5F41D2FB}" type="presParOf" srcId="{F16B114F-4BC3-42E3-B303-511696F1BD07}" destId="{2CDB82A5-D1B9-4CF8-8BCE-8DD8A5EAD880}" srcOrd="2" destOrd="0" presId="urn:microsoft.com/office/officeart/2008/layout/VerticalCurvedList"/>
    <dgm:cxn modelId="{84EE1DA8-E809-48E2-8ED0-967A84B4018E}" type="presParOf" srcId="{2CDB82A5-D1B9-4CF8-8BCE-8DD8A5EAD880}" destId="{79423259-54B8-4D78-8E54-997127D4704C}" srcOrd="0" destOrd="0" presId="urn:microsoft.com/office/officeart/2008/layout/VerticalCurvedList"/>
    <dgm:cxn modelId="{391866C4-271E-4F2B-94CD-4ADB93776528}" type="presParOf" srcId="{F16B114F-4BC3-42E3-B303-511696F1BD07}" destId="{BD59A178-A386-4E0E-82F9-B9748A9A0B7A}" srcOrd="3" destOrd="0" presId="urn:microsoft.com/office/officeart/2008/layout/VerticalCurvedList"/>
    <dgm:cxn modelId="{A3901E32-96A0-4180-A454-E6569FB0C2BC}" type="presParOf" srcId="{F16B114F-4BC3-42E3-B303-511696F1BD07}" destId="{4669B34D-DA7F-449A-A67F-ABF3F6F8AD4E}" srcOrd="4" destOrd="0" presId="urn:microsoft.com/office/officeart/2008/layout/VerticalCurvedList"/>
    <dgm:cxn modelId="{EE05BF90-E227-4B74-A1DC-000692315C21}" type="presParOf" srcId="{4669B34D-DA7F-449A-A67F-ABF3F6F8AD4E}" destId="{0E8CDE5B-3D78-4D37-942B-2355A4946F25}" srcOrd="0" destOrd="0" presId="urn:microsoft.com/office/officeart/2008/layout/VerticalCurvedList"/>
    <dgm:cxn modelId="{A5CAC8C9-ADA4-4DD3-B20E-93368D24E04C}" type="presParOf" srcId="{F16B114F-4BC3-42E3-B303-511696F1BD07}" destId="{8BF93626-3D7B-433D-8B24-E4E833F47EE8}" srcOrd="5" destOrd="0" presId="urn:microsoft.com/office/officeart/2008/layout/VerticalCurvedList"/>
    <dgm:cxn modelId="{E448CC1D-0EAA-4804-921B-B466A7520387}" type="presParOf" srcId="{F16B114F-4BC3-42E3-B303-511696F1BD07}" destId="{5CBB992D-AF74-4CFF-BC3E-0ED5F18AB7BC}" srcOrd="6" destOrd="0" presId="urn:microsoft.com/office/officeart/2008/layout/VerticalCurvedList"/>
    <dgm:cxn modelId="{1B3D6919-1221-4EA6-BC00-304474DAACE4}" type="presParOf" srcId="{5CBB992D-AF74-4CFF-BC3E-0ED5F18AB7BC}" destId="{8673FCB0-56D1-442B-81F3-6F5B90B49235}" srcOrd="0" destOrd="0" presId="urn:microsoft.com/office/officeart/2008/layout/VerticalCurvedList"/>
    <dgm:cxn modelId="{F732A5A7-B7DC-4EB2-9AC1-1CC2782062EC}" type="presParOf" srcId="{F16B114F-4BC3-42E3-B303-511696F1BD07}" destId="{19D38596-8E3B-4024-8BF4-C8CD96A086A1}" srcOrd="7" destOrd="0" presId="urn:microsoft.com/office/officeart/2008/layout/VerticalCurvedList"/>
    <dgm:cxn modelId="{C035BDD7-4DC1-4601-9767-4DC5949329F9}" type="presParOf" srcId="{F16B114F-4BC3-42E3-B303-511696F1BD07}" destId="{CDB0A56E-BCD4-4213-964F-7354D4AC959A}" srcOrd="8" destOrd="0" presId="urn:microsoft.com/office/officeart/2008/layout/VerticalCurvedList"/>
    <dgm:cxn modelId="{3EF2EC87-8E34-4DD2-90F1-1FFC5D28D2E3}" type="presParOf" srcId="{CDB0A56E-BCD4-4213-964F-7354D4AC959A}" destId="{95A79CF5-73E3-47A7-968C-AA6812B193E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373C6-C632-4C0C-9D1C-600489621371}">
      <dsp:nvSpPr>
        <dsp:cNvPr id="0" name=""/>
        <dsp:cNvSpPr/>
      </dsp:nvSpPr>
      <dsp:spPr>
        <a:xfrm>
          <a:off x="0" y="29"/>
          <a:ext cx="6584933" cy="6193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Project Background and Objectives</a:t>
          </a:r>
          <a:endParaRPr lang="en-US" sz="2000" kern="1200" dirty="0">
            <a:latin typeface="Arial" panose="020B0604020202020204" pitchFamily="34" charset="0"/>
            <a:cs typeface="Arial" panose="020B0604020202020204" pitchFamily="34" charset="0"/>
          </a:endParaRPr>
        </a:p>
      </dsp:txBody>
      <dsp:txXfrm>
        <a:off x="30232" y="30261"/>
        <a:ext cx="6524469" cy="558841"/>
      </dsp:txXfrm>
    </dsp:sp>
    <dsp:sp modelId="{20F3585E-5A07-4588-BE31-8E43A4E27837}">
      <dsp:nvSpPr>
        <dsp:cNvPr id="0" name=""/>
        <dsp:cNvSpPr/>
      </dsp:nvSpPr>
      <dsp:spPr>
        <a:xfrm>
          <a:off x="0" y="630627"/>
          <a:ext cx="6584933" cy="6193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smtClean="0">
              <a:latin typeface="Arial" panose="020B0604020202020204" pitchFamily="34" charset="0"/>
              <a:cs typeface="Arial" panose="020B0604020202020204" pitchFamily="34" charset="0"/>
            </a:rPr>
            <a:t>Services</a:t>
          </a:r>
          <a:endParaRPr lang="en-US" sz="2000" kern="1200">
            <a:latin typeface="Arial" panose="020B0604020202020204" pitchFamily="34" charset="0"/>
            <a:cs typeface="Arial" panose="020B0604020202020204" pitchFamily="34" charset="0"/>
          </a:endParaRPr>
        </a:p>
      </dsp:txBody>
      <dsp:txXfrm>
        <a:off x="30232" y="660859"/>
        <a:ext cx="6524469" cy="558841"/>
      </dsp:txXfrm>
    </dsp:sp>
    <dsp:sp modelId="{689E7BD8-1D74-47EE-907B-F041A48CEB0C}">
      <dsp:nvSpPr>
        <dsp:cNvPr id="0" name=""/>
        <dsp:cNvSpPr/>
      </dsp:nvSpPr>
      <dsp:spPr>
        <a:xfrm>
          <a:off x="0" y="1261226"/>
          <a:ext cx="6584933" cy="61930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Additional Enhancements </a:t>
          </a:r>
          <a:endParaRPr lang="en-US" sz="2000" kern="1200" dirty="0">
            <a:latin typeface="Arial" panose="020B0604020202020204" pitchFamily="34" charset="0"/>
            <a:cs typeface="Arial" panose="020B0604020202020204" pitchFamily="34" charset="0"/>
          </a:endParaRPr>
        </a:p>
      </dsp:txBody>
      <dsp:txXfrm>
        <a:off x="30232" y="1291458"/>
        <a:ext cx="6524469" cy="558841"/>
      </dsp:txXfrm>
    </dsp:sp>
    <dsp:sp modelId="{A8EBA20F-2524-45F9-894C-BB04F493861C}">
      <dsp:nvSpPr>
        <dsp:cNvPr id="0" name=""/>
        <dsp:cNvSpPr/>
      </dsp:nvSpPr>
      <dsp:spPr>
        <a:xfrm>
          <a:off x="0" y="1891824"/>
          <a:ext cx="6584933" cy="6193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kern="1200" dirty="0" smtClean="0">
              <a:latin typeface="Arial" panose="020B0604020202020204" pitchFamily="34" charset="0"/>
              <a:cs typeface="Arial" panose="020B0604020202020204" pitchFamily="34" charset="0"/>
            </a:rPr>
            <a:t>Major Milestones &amp; Present Status</a:t>
          </a:r>
          <a:endParaRPr lang="en-US" sz="2000" kern="1200" dirty="0" smtClean="0">
            <a:latin typeface="Arial" panose="020B0604020202020204" pitchFamily="34" charset="0"/>
            <a:cs typeface="Arial" panose="020B0604020202020204" pitchFamily="34" charset="0"/>
          </a:endParaRPr>
        </a:p>
        <a:p>
          <a:pPr lvl="0" algn="l" defTabSz="889000" rtl="0">
            <a:lnSpc>
              <a:spcPct val="90000"/>
            </a:lnSpc>
            <a:spcBef>
              <a:spcPct val="0"/>
            </a:spcBef>
            <a:spcAft>
              <a:spcPct val="35000"/>
            </a:spcAft>
          </a:pPr>
          <a:endParaRPr lang="en-US" sz="2000" kern="1200" dirty="0">
            <a:latin typeface="Arial" panose="020B0604020202020204" pitchFamily="34" charset="0"/>
            <a:cs typeface="Arial" panose="020B0604020202020204" pitchFamily="34" charset="0"/>
          </a:endParaRPr>
        </a:p>
      </dsp:txBody>
      <dsp:txXfrm>
        <a:off x="30232" y="1922056"/>
        <a:ext cx="6524469" cy="558841"/>
      </dsp:txXfrm>
    </dsp:sp>
    <dsp:sp modelId="{A7CBDC93-5BD5-41C3-9EC5-C09CE1DCEABC}">
      <dsp:nvSpPr>
        <dsp:cNvPr id="0" name=""/>
        <dsp:cNvSpPr/>
      </dsp:nvSpPr>
      <dsp:spPr>
        <a:xfrm>
          <a:off x="0" y="2522422"/>
          <a:ext cx="6584933" cy="61930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Roadmap</a:t>
          </a:r>
          <a:endParaRPr lang="en-US" sz="2000" kern="1200" dirty="0">
            <a:latin typeface="Arial" panose="020B0604020202020204" pitchFamily="34" charset="0"/>
            <a:cs typeface="Arial" panose="020B0604020202020204" pitchFamily="34" charset="0"/>
          </a:endParaRPr>
        </a:p>
      </dsp:txBody>
      <dsp:txXfrm>
        <a:off x="30232" y="2552654"/>
        <a:ext cx="6524469" cy="5588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96666-6C19-4969-864E-731A2AE3F1F2}">
      <dsp:nvSpPr>
        <dsp:cNvPr id="0" name=""/>
        <dsp:cNvSpPr/>
      </dsp:nvSpPr>
      <dsp:spPr>
        <a:xfrm>
          <a:off x="-5955755" y="-911379"/>
          <a:ext cx="7090084" cy="7090084"/>
        </a:xfrm>
        <a:prstGeom prst="blockArc">
          <a:avLst>
            <a:gd name="adj1" fmla="val 18900000"/>
            <a:gd name="adj2" fmla="val 2700000"/>
            <a:gd name="adj3" fmla="val 305"/>
          </a:avLst>
        </a:pr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4AC816-5082-4EBD-9BE8-577826DD864F}">
      <dsp:nvSpPr>
        <dsp:cNvPr id="0" name=""/>
        <dsp:cNvSpPr/>
      </dsp:nvSpPr>
      <dsp:spPr>
        <a:xfrm>
          <a:off x="422516" y="277377"/>
          <a:ext cx="7041159" cy="554543"/>
        </a:xfrm>
        <a:prstGeom prst="rect">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169" tIns="40640" rIns="40640" bIns="406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b="0" kern="1200" dirty="0">
              <a:solidFill>
                <a:schemeClr val="tx1"/>
              </a:solidFill>
              <a:latin typeface="Arial" panose="020B0604020202020204" pitchFamily="34" charset="0"/>
              <a:ea typeface="Times New Roman" pitchFamily="18" charset="0"/>
              <a:cs typeface="Arial" panose="020B0604020202020204" pitchFamily="34" charset="0"/>
            </a:rPr>
            <a:t>Boat Building Yard registration, provide  Chassis No. for Vessels</a:t>
          </a:r>
          <a:endParaRPr lang="en-US" sz="1600" b="0" kern="1200" dirty="0">
            <a:solidFill>
              <a:schemeClr val="tx1"/>
            </a:solidFill>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endParaRPr lang="en-US" sz="1600" b="0" kern="1200" dirty="0">
            <a:solidFill>
              <a:schemeClr val="tx1"/>
            </a:solidFill>
            <a:latin typeface="Arial" panose="020B0604020202020204" pitchFamily="34" charset="0"/>
            <a:cs typeface="Arial" panose="020B0604020202020204" pitchFamily="34" charset="0"/>
          </a:endParaRPr>
        </a:p>
      </dsp:txBody>
      <dsp:txXfrm>
        <a:off x="422516" y="277377"/>
        <a:ext cx="7041159" cy="554543"/>
      </dsp:txXfrm>
    </dsp:sp>
    <dsp:sp modelId="{01630FA0-8712-4F39-993D-A2312C163690}">
      <dsp:nvSpPr>
        <dsp:cNvPr id="0" name=""/>
        <dsp:cNvSpPr/>
      </dsp:nvSpPr>
      <dsp:spPr>
        <a:xfrm>
          <a:off x="75926" y="208059"/>
          <a:ext cx="693179" cy="693179"/>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A9A4DB1-CABB-4687-90FB-47BD26E20172}">
      <dsp:nvSpPr>
        <dsp:cNvPr id="0" name=""/>
        <dsp:cNvSpPr/>
      </dsp:nvSpPr>
      <dsp:spPr>
        <a:xfrm>
          <a:off x="878667" y="1109087"/>
          <a:ext cx="6585008" cy="554543"/>
        </a:xfrm>
        <a:prstGeom prst="rect">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169" tIns="40640" rIns="40640" bIns="40640" numCol="1" spcCol="1270" anchor="ctr" anchorCtr="0">
          <a:noAutofit/>
        </a:bodyPr>
        <a:lstStyle/>
        <a:p>
          <a:pPr lvl="0" algn="l" defTabSz="711200">
            <a:lnSpc>
              <a:spcPct val="90000"/>
            </a:lnSpc>
            <a:spcBef>
              <a:spcPct val="0"/>
            </a:spcBef>
            <a:spcAft>
              <a:spcPct val="35000"/>
            </a:spcAft>
          </a:pPr>
          <a:r>
            <a:rPr lang="en-US" sz="1600" b="0" kern="1200" dirty="0" smtClean="0">
              <a:solidFill>
                <a:schemeClr val="tx1"/>
              </a:solidFill>
              <a:latin typeface="Arial" panose="020B0604020202020204" pitchFamily="34" charset="0"/>
              <a:cs typeface="Arial" panose="020B0604020202020204" pitchFamily="34" charset="0"/>
            </a:rPr>
            <a:t>Interoperability framework &amp; SSO  </a:t>
          </a:r>
          <a:r>
            <a:rPr lang="en-US" sz="1600" b="0" kern="1200" dirty="0" smtClean="0">
              <a:solidFill>
                <a:srgbClr val="C00000"/>
              </a:solidFill>
              <a:latin typeface="Arial" panose="020B0604020202020204" pitchFamily="34" charset="0"/>
              <a:cs typeface="Arial" panose="020B0604020202020204" pitchFamily="34" charset="0"/>
            </a:rPr>
            <a:t>in progress </a:t>
          </a:r>
          <a:endParaRPr lang="en-US" sz="1600" b="0" kern="1200" dirty="0">
            <a:solidFill>
              <a:srgbClr val="C00000"/>
            </a:solidFill>
            <a:latin typeface="Arial" panose="020B0604020202020204" pitchFamily="34" charset="0"/>
            <a:cs typeface="Arial" panose="020B0604020202020204" pitchFamily="34" charset="0"/>
          </a:endParaRPr>
        </a:p>
      </dsp:txBody>
      <dsp:txXfrm>
        <a:off x="878667" y="1109087"/>
        <a:ext cx="6585008" cy="554543"/>
      </dsp:txXfrm>
    </dsp:sp>
    <dsp:sp modelId="{4DA388A2-0D24-4640-B89A-155B33C322E3}">
      <dsp:nvSpPr>
        <dsp:cNvPr id="0" name=""/>
        <dsp:cNvSpPr/>
      </dsp:nvSpPr>
      <dsp:spPr>
        <a:xfrm>
          <a:off x="532077" y="1039769"/>
          <a:ext cx="693179" cy="693179"/>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96D3EC4-B635-48A9-9D6D-0D8D27E5ADEC}">
      <dsp:nvSpPr>
        <dsp:cNvPr id="0" name=""/>
        <dsp:cNvSpPr/>
      </dsp:nvSpPr>
      <dsp:spPr>
        <a:xfrm>
          <a:off x="1087253" y="1940798"/>
          <a:ext cx="6376422" cy="554543"/>
        </a:xfrm>
        <a:prstGeom prst="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169" tIns="40640" rIns="40640" bIns="40640" numCol="1" spcCol="1270" anchor="ctr" anchorCtr="0">
          <a:noAutofit/>
        </a:bodyPr>
        <a:lstStyle/>
        <a:p>
          <a:pPr lvl="0" algn="l" defTabSz="711200">
            <a:lnSpc>
              <a:spcPct val="90000"/>
            </a:lnSpc>
            <a:spcBef>
              <a:spcPct val="0"/>
            </a:spcBef>
            <a:spcAft>
              <a:spcPts val="0"/>
            </a:spcAft>
          </a:pPr>
          <a:r>
            <a:rPr lang="en-US" sz="1600" b="0" kern="1200" dirty="0">
              <a:solidFill>
                <a:schemeClr val="tx1"/>
              </a:solidFill>
              <a:latin typeface="Arial" panose="020B0604020202020204" pitchFamily="34" charset="0"/>
              <a:ea typeface="Times New Roman" pitchFamily="18" charset="0"/>
              <a:cs typeface="Arial" panose="020B0604020202020204" pitchFamily="34" charset="0"/>
            </a:rPr>
            <a:t>Issuing smart card to fishing vessels, fishermen</a:t>
          </a:r>
          <a:endParaRPr lang="en-US" sz="1600" b="0" kern="1200" dirty="0">
            <a:solidFill>
              <a:schemeClr val="tx1"/>
            </a:solidFill>
            <a:latin typeface="Arial" panose="020B0604020202020204" pitchFamily="34" charset="0"/>
            <a:cs typeface="Arial" panose="020B0604020202020204" pitchFamily="34" charset="0"/>
          </a:endParaRPr>
        </a:p>
      </dsp:txBody>
      <dsp:txXfrm>
        <a:off x="1087253" y="1940798"/>
        <a:ext cx="6376422" cy="554543"/>
      </dsp:txXfrm>
    </dsp:sp>
    <dsp:sp modelId="{8177B9EC-978A-439D-9484-C68DA997DC5D}">
      <dsp:nvSpPr>
        <dsp:cNvPr id="0" name=""/>
        <dsp:cNvSpPr/>
      </dsp:nvSpPr>
      <dsp:spPr>
        <a:xfrm>
          <a:off x="740663" y="1871480"/>
          <a:ext cx="693179" cy="693179"/>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BB31792-81F0-43E0-A186-A781139798CA}">
      <dsp:nvSpPr>
        <dsp:cNvPr id="0" name=""/>
        <dsp:cNvSpPr/>
      </dsp:nvSpPr>
      <dsp:spPr>
        <a:xfrm>
          <a:off x="1087253" y="2771982"/>
          <a:ext cx="6376422" cy="554543"/>
        </a:xfrm>
        <a:prstGeom prst="rect">
          <a:avLst/>
        </a:pr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169" tIns="40640" rIns="40640" bIns="406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b="0" kern="1200" dirty="0">
              <a:solidFill>
                <a:schemeClr val="tx1"/>
              </a:solidFill>
              <a:latin typeface="Arial" panose="020B0604020202020204" pitchFamily="34" charset="0"/>
              <a:ea typeface="Times New Roman" pitchFamily="18" charset="0"/>
              <a:cs typeface="Arial" panose="020B0604020202020204" pitchFamily="34" charset="0"/>
            </a:rPr>
            <a:t>Integrate  SAGARA , rollout across the </a:t>
          </a:r>
          <a:r>
            <a:rPr lang="en-US" sz="1600" b="0" kern="1200" dirty="0" smtClean="0">
              <a:solidFill>
                <a:schemeClr val="tx1"/>
              </a:solidFill>
              <a:latin typeface="Arial" panose="020B0604020202020204" pitchFamily="34" charset="0"/>
              <a:ea typeface="Times New Roman" pitchFamily="18" charset="0"/>
              <a:cs typeface="Arial" panose="020B0604020202020204" pitchFamily="34" charset="0"/>
            </a:rPr>
            <a:t>country </a:t>
          </a:r>
          <a:r>
            <a:rPr lang="en-US" sz="1600" b="0" kern="1200" dirty="0" smtClean="0">
              <a:solidFill>
                <a:srgbClr val="C00000"/>
              </a:solidFill>
              <a:latin typeface="Arial" panose="020B0604020202020204" pitchFamily="34" charset="0"/>
              <a:ea typeface="Times New Roman" pitchFamily="18" charset="0"/>
              <a:cs typeface="Arial" panose="020B0604020202020204" pitchFamily="34" charset="0"/>
            </a:rPr>
            <a:t>in progress </a:t>
          </a:r>
          <a:endParaRPr lang="en-US" sz="1600" b="0" kern="1200" dirty="0">
            <a:solidFill>
              <a:srgbClr val="C00000"/>
            </a:solidFill>
            <a:latin typeface="Arial" panose="020B0604020202020204" pitchFamily="34" charset="0"/>
            <a:cs typeface="Arial" panose="020B0604020202020204" pitchFamily="34" charset="0"/>
          </a:endParaRPr>
        </a:p>
      </dsp:txBody>
      <dsp:txXfrm>
        <a:off x="1087253" y="2771982"/>
        <a:ext cx="6376422" cy="554543"/>
      </dsp:txXfrm>
    </dsp:sp>
    <dsp:sp modelId="{E49B0AA8-6886-423A-BEA5-5A0824128D76}">
      <dsp:nvSpPr>
        <dsp:cNvPr id="0" name=""/>
        <dsp:cNvSpPr/>
      </dsp:nvSpPr>
      <dsp:spPr>
        <a:xfrm>
          <a:off x="740663" y="2702664"/>
          <a:ext cx="693179" cy="693179"/>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A4B54AB-1551-4F63-BF5F-EF3391B5D9F5}">
      <dsp:nvSpPr>
        <dsp:cNvPr id="0" name=""/>
        <dsp:cNvSpPr/>
      </dsp:nvSpPr>
      <dsp:spPr>
        <a:xfrm>
          <a:off x="878667" y="3536207"/>
          <a:ext cx="6585008" cy="689514"/>
        </a:xfrm>
        <a:prstGeom prst="rect">
          <a:avLst/>
        </a:prstGeom>
        <a:solidFill>
          <a:schemeClr val="accent6">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169" tIns="40640" rIns="40640" bIns="40640" numCol="1" spcCol="1270" anchor="ctr" anchorCtr="0">
          <a:noAutofit/>
        </a:bodyPr>
        <a:lstStyle/>
        <a:p>
          <a:pPr lvl="0" algn="l" defTabSz="711200">
            <a:lnSpc>
              <a:spcPct val="90000"/>
            </a:lnSpc>
            <a:spcBef>
              <a:spcPct val="0"/>
            </a:spcBef>
            <a:spcAft>
              <a:spcPct val="35000"/>
            </a:spcAft>
          </a:pPr>
          <a:r>
            <a:rPr lang="en-US" altLang="en-US" sz="1600" b="0" kern="1200" dirty="0">
              <a:solidFill>
                <a:schemeClr val="tx1"/>
              </a:solidFill>
              <a:latin typeface="Arial" panose="020B0604020202020204" pitchFamily="34" charset="0"/>
              <a:cs typeface="Arial" panose="020B0604020202020204" pitchFamily="34" charset="0"/>
            </a:rPr>
            <a:t>Onboard  Catch  details   in SAGARA mobile application </a:t>
          </a:r>
          <a:endParaRPr lang="en-US" sz="1600" b="0" kern="1200" dirty="0">
            <a:solidFill>
              <a:schemeClr val="tx1"/>
            </a:solidFill>
            <a:latin typeface="Arial" panose="020B0604020202020204" pitchFamily="34" charset="0"/>
            <a:cs typeface="Arial" panose="020B0604020202020204" pitchFamily="34" charset="0"/>
          </a:endParaRPr>
        </a:p>
      </dsp:txBody>
      <dsp:txXfrm>
        <a:off x="878667" y="3536207"/>
        <a:ext cx="6585008" cy="689514"/>
      </dsp:txXfrm>
    </dsp:sp>
    <dsp:sp modelId="{A3C16A2D-4D54-411D-8433-14E7EC37617A}">
      <dsp:nvSpPr>
        <dsp:cNvPr id="0" name=""/>
        <dsp:cNvSpPr/>
      </dsp:nvSpPr>
      <dsp:spPr>
        <a:xfrm>
          <a:off x="532077" y="3534375"/>
          <a:ext cx="693179" cy="693179"/>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F41C9E-D4DB-4068-8081-43E57D34078B}">
      <dsp:nvSpPr>
        <dsp:cNvPr id="0" name=""/>
        <dsp:cNvSpPr/>
      </dsp:nvSpPr>
      <dsp:spPr>
        <a:xfrm>
          <a:off x="422516" y="4435403"/>
          <a:ext cx="7041159" cy="554543"/>
        </a:xfrm>
        <a:prstGeom prst="rect">
          <a:avLst/>
        </a:prstGeom>
        <a:solidFill>
          <a:schemeClr val="accent5">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0169" tIns="40640" rIns="40640" bIns="40640" numCol="1" spcCol="1270" anchor="ctr" anchorCtr="0">
          <a:noAutofit/>
        </a:bodyPr>
        <a:lstStyle/>
        <a:p>
          <a:pPr lvl="0" algn="l" defTabSz="711200">
            <a:lnSpc>
              <a:spcPct val="90000"/>
            </a:lnSpc>
            <a:spcBef>
              <a:spcPct val="0"/>
            </a:spcBef>
            <a:spcAft>
              <a:spcPct val="35000"/>
            </a:spcAft>
          </a:pPr>
          <a:r>
            <a:rPr lang="en-US" sz="1600" b="0" kern="1200" dirty="0">
              <a:solidFill>
                <a:schemeClr val="tx1"/>
              </a:solidFill>
              <a:latin typeface="Arial" panose="020B0604020202020204" pitchFamily="34" charset="0"/>
              <a:ea typeface="Times New Roman" pitchFamily="18" charset="0"/>
              <a:cs typeface="Arial" panose="020B0604020202020204" pitchFamily="34" charset="0"/>
            </a:rPr>
            <a:t>Networking of Marine Fish Landing Centers (~ 200) – similar to application    AGMARKNET</a:t>
          </a:r>
          <a:endParaRPr lang="en-US" sz="1600" b="0" kern="1200" dirty="0">
            <a:solidFill>
              <a:schemeClr val="tx1"/>
            </a:solidFill>
            <a:latin typeface="Arial" panose="020B0604020202020204" pitchFamily="34" charset="0"/>
            <a:cs typeface="Arial" panose="020B0604020202020204" pitchFamily="34" charset="0"/>
          </a:endParaRPr>
        </a:p>
      </dsp:txBody>
      <dsp:txXfrm>
        <a:off x="422516" y="4435403"/>
        <a:ext cx="7041159" cy="554543"/>
      </dsp:txXfrm>
    </dsp:sp>
    <dsp:sp modelId="{6B3EDAAC-2290-4EAE-ABDE-23A9FE20F81A}">
      <dsp:nvSpPr>
        <dsp:cNvPr id="0" name=""/>
        <dsp:cNvSpPr/>
      </dsp:nvSpPr>
      <dsp:spPr>
        <a:xfrm>
          <a:off x="75926" y="4366085"/>
          <a:ext cx="693179" cy="693179"/>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DA6E6-F5BB-4C8F-A69B-10596E99146E}">
      <dsp:nvSpPr>
        <dsp:cNvPr id="0" name=""/>
        <dsp:cNvSpPr/>
      </dsp:nvSpPr>
      <dsp:spPr>
        <a:xfrm>
          <a:off x="1249680" y="1338356"/>
          <a:ext cx="1341120" cy="944886"/>
        </a:xfrm>
        <a:prstGeom prst="gear9">
          <a:avLst/>
        </a:prstGeom>
        <a:solidFill>
          <a:srgbClr val="00B0F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Vessel name </a:t>
          </a:r>
          <a:endParaRPr lang="en-US" sz="900" kern="1200" dirty="0">
            <a:solidFill>
              <a:schemeClr val="tx1"/>
            </a:solidFill>
          </a:endParaRPr>
        </a:p>
      </dsp:txBody>
      <dsp:txXfrm>
        <a:off x="1489691" y="1559691"/>
        <a:ext cx="861098" cy="485691"/>
      </dsp:txXfrm>
    </dsp:sp>
    <dsp:sp modelId="{F000102B-B438-467D-A505-E5A9B3317677}">
      <dsp:nvSpPr>
        <dsp:cNvPr id="0" name=""/>
        <dsp:cNvSpPr/>
      </dsp:nvSpPr>
      <dsp:spPr>
        <a:xfrm>
          <a:off x="777240" y="896400"/>
          <a:ext cx="975360" cy="975360"/>
        </a:xfrm>
        <a:prstGeom prst="gear6">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ENGINE NUMBER</a:t>
          </a:r>
          <a:endParaRPr lang="en-US" sz="900" kern="1200" dirty="0">
            <a:solidFill>
              <a:schemeClr val="tx1"/>
            </a:solidFill>
          </a:endParaRPr>
        </a:p>
      </dsp:txBody>
      <dsp:txXfrm>
        <a:off x="1022790" y="1143434"/>
        <a:ext cx="484260" cy="481292"/>
      </dsp:txXfrm>
    </dsp:sp>
    <dsp:sp modelId="{ED285E39-A933-4E50-ACED-C5D41FBEF884}">
      <dsp:nvSpPr>
        <dsp:cNvPr id="0" name=""/>
        <dsp:cNvSpPr/>
      </dsp:nvSpPr>
      <dsp:spPr>
        <a:xfrm rot="20700000">
          <a:off x="1527752" y="150349"/>
          <a:ext cx="955653" cy="955653"/>
        </a:xfrm>
        <a:prstGeom prst="gear6">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RC/LC</a:t>
          </a:r>
          <a:endParaRPr lang="en-US" sz="900" kern="1200" dirty="0">
            <a:solidFill>
              <a:schemeClr val="tx1"/>
            </a:solidFill>
          </a:endParaRPr>
        </a:p>
      </dsp:txBody>
      <dsp:txXfrm rot="-20700000">
        <a:off x="1737355" y="359951"/>
        <a:ext cx="536448" cy="536448"/>
      </dsp:txXfrm>
    </dsp:sp>
    <dsp:sp modelId="{541627B7-3EEA-4784-AE22-1A51FC4DE3F5}">
      <dsp:nvSpPr>
        <dsp:cNvPr id="0" name=""/>
        <dsp:cNvSpPr/>
      </dsp:nvSpPr>
      <dsp:spPr>
        <a:xfrm>
          <a:off x="914398" y="1109757"/>
          <a:ext cx="1716633" cy="1716633"/>
        </a:xfrm>
        <a:prstGeom prst="circularArrow">
          <a:avLst>
            <a:gd name="adj1" fmla="val 4687"/>
            <a:gd name="adj2" fmla="val 299029"/>
            <a:gd name="adj3" fmla="val 2451003"/>
            <a:gd name="adj4" fmla="val 16009564"/>
            <a:gd name="adj5" fmla="val 5469"/>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8AC9D22-83AB-47A0-98D7-E1FA73D3E170}">
      <dsp:nvSpPr>
        <dsp:cNvPr id="0" name=""/>
        <dsp:cNvSpPr/>
      </dsp:nvSpPr>
      <dsp:spPr>
        <a:xfrm>
          <a:off x="581558" y="614973"/>
          <a:ext cx="1247241" cy="1247241"/>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B9D43E-768C-4B3E-97CC-3C9889462A41}">
      <dsp:nvSpPr>
        <dsp:cNvPr id="0" name=""/>
        <dsp:cNvSpPr/>
      </dsp:nvSpPr>
      <dsp:spPr>
        <a:xfrm>
          <a:off x="1322218" y="-109439"/>
          <a:ext cx="1344777" cy="1344777"/>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86790-E5B5-4EE2-BBCB-CD979D1C61CE}">
      <dsp:nvSpPr>
        <dsp:cNvPr id="0" name=""/>
        <dsp:cNvSpPr/>
      </dsp:nvSpPr>
      <dsp:spPr>
        <a:xfrm>
          <a:off x="3989982" y="2323989"/>
          <a:ext cx="1221407" cy="1011458"/>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Target users </a:t>
          </a:r>
          <a:endParaRPr lang="en-IN" sz="2000" b="1" kern="1200" dirty="0">
            <a:solidFill>
              <a:schemeClr val="tx1"/>
            </a:solidFill>
          </a:endParaRPr>
        </a:p>
      </dsp:txBody>
      <dsp:txXfrm>
        <a:off x="4168853" y="2472114"/>
        <a:ext cx="863665" cy="715208"/>
      </dsp:txXfrm>
    </dsp:sp>
    <dsp:sp modelId="{33140047-0CF0-4A7F-A508-AA00EC78F021}">
      <dsp:nvSpPr>
        <dsp:cNvPr id="0" name=""/>
        <dsp:cNvSpPr/>
      </dsp:nvSpPr>
      <dsp:spPr>
        <a:xfrm rot="16200000">
          <a:off x="4296422" y="1542621"/>
          <a:ext cx="649567" cy="45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N" sz="1100" b="1" kern="1200">
            <a:solidFill>
              <a:schemeClr val="tx1"/>
            </a:solidFill>
          </a:endParaRPr>
        </a:p>
      </dsp:txBody>
      <dsp:txXfrm>
        <a:off x="4365121" y="1702919"/>
        <a:ext cx="512169" cy="274795"/>
      </dsp:txXfrm>
    </dsp:sp>
    <dsp:sp modelId="{0AA6DD11-A334-4532-9CCC-27EAC23C08D6}">
      <dsp:nvSpPr>
        <dsp:cNvPr id="0" name=""/>
        <dsp:cNvSpPr/>
      </dsp:nvSpPr>
      <dsp:spPr>
        <a:xfrm>
          <a:off x="4061870" y="20759"/>
          <a:ext cx="1077631" cy="107763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GOI</a:t>
          </a:r>
          <a:endParaRPr lang="en-IN" sz="2000" b="1" kern="1200" dirty="0">
            <a:solidFill>
              <a:schemeClr val="tx1"/>
            </a:solidFill>
          </a:endParaRPr>
        </a:p>
      </dsp:txBody>
      <dsp:txXfrm>
        <a:off x="4219685" y="178574"/>
        <a:ext cx="762001" cy="762001"/>
      </dsp:txXfrm>
    </dsp:sp>
    <dsp:sp modelId="{FD13B58B-3CB9-4C23-B2B7-DCDC98A640E1}">
      <dsp:nvSpPr>
        <dsp:cNvPr id="0" name=""/>
        <dsp:cNvSpPr/>
      </dsp:nvSpPr>
      <dsp:spPr>
        <a:xfrm rot="3182059">
          <a:off x="8859572" y="5190690"/>
          <a:ext cx="633714" cy="4932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N" sz="1100" b="1" kern="1200">
            <a:solidFill>
              <a:schemeClr val="tx1"/>
            </a:solidFill>
          </a:endParaRPr>
        </a:p>
      </dsp:txBody>
      <dsp:txXfrm>
        <a:off x="8889071" y="5230228"/>
        <a:ext cx="485724" cy="295979"/>
      </dsp:txXfrm>
    </dsp:sp>
    <dsp:sp modelId="{F209573B-B5EB-458C-851E-451B030309A7}">
      <dsp:nvSpPr>
        <dsp:cNvPr id="0" name=""/>
        <dsp:cNvSpPr/>
      </dsp:nvSpPr>
      <dsp:spPr>
        <a:xfrm>
          <a:off x="5396227" y="454318"/>
          <a:ext cx="1077631" cy="1077631"/>
        </a:xfrm>
        <a:prstGeom prst="ellipse">
          <a:avLst/>
        </a:prstGeom>
        <a:solidFill>
          <a:srgbClr val="FF8F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State Govt</a:t>
          </a:r>
        </a:p>
      </dsp:txBody>
      <dsp:txXfrm>
        <a:off x="5554042" y="612133"/>
        <a:ext cx="762001" cy="762001"/>
      </dsp:txXfrm>
    </dsp:sp>
    <dsp:sp modelId="{947BA9F6-0D90-4937-B881-570221E4288D}">
      <dsp:nvSpPr>
        <dsp:cNvPr id="0" name=""/>
        <dsp:cNvSpPr/>
      </dsp:nvSpPr>
      <dsp:spPr>
        <a:xfrm rot="17688985">
          <a:off x="5181927" y="2015594"/>
          <a:ext cx="620739" cy="45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N" sz="1100" b="1" kern="1200">
            <a:solidFill>
              <a:schemeClr val="tx1"/>
            </a:solidFill>
          </a:endParaRPr>
        </a:p>
      </dsp:txBody>
      <dsp:txXfrm>
        <a:off x="5221792" y="2169548"/>
        <a:ext cx="483341" cy="274795"/>
      </dsp:txXfrm>
    </dsp:sp>
    <dsp:sp modelId="{D2F9DE15-4063-408A-9D4C-4150CCA50654}">
      <dsp:nvSpPr>
        <dsp:cNvPr id="0" name=""/>
        <dsp:cNvSpPr/>
      </dsp:nvSpPr>
      <dsp:spPr>
        <a:xfrm>
          <a:off x="6156958" y="1589390"/>
          <a:ext cx="1205524" cy="1077631"/>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NPOL</a:t>
          </a:r>
          <a:r>
            <a:rPr lang="en-US" sz="1100" b="1" kern="1200" dirty="0">
              <a:solidFill>
                <a:schemeClr val="tx1"/>
              </a:solidFill>
            </a:rPr>
            <a:t>  </a:t>
          </a:r>
          <a:endParaRPr lang="en-IN" sz="1100" b="1" kern="1200" dirty="0">
            <a:solidFill>
              <a:schemeClr val="tx1"/>
            </a:solidFill>
          </a:endParaRPr>
        </a:p>
      </dsp:txBody>
      <dsp:txXfrm>
        <a:off x="6333503" y="1747205"/>
        <a:ext cx="852434" cy="762001"/>
      </dsp:txXfrm>
    </dsp:sp>
    <dsp:sp modelId="{A4974CA1-17BC-4A59-95A7-AC210DC82BE4}">
      <dsp:nvSpPr>
        <dsp:cNvPr id="0" name=""/>
        <dsp:cNvSpPr/>
      </dsp:nvSpPr>
      <dsp:spPr>
        <a:xfrm rot="1080000">
          <a:off x="5401763" y="2854487"/>
          <a:ext cx="600788" cy="45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solidFill>
              <a:schemeClr val="tx1"/>
            </a:solidFill>
          </a:endParaRPr>
        </a:p>
      </dsp:txBody>
      <dsp:txXfrm>
        <a:off x="5405125" y="2924857"/>
        <a:ext cx="463390" cy="274795"/>
      </dsp:txXfrm>
    </dsp:sp>
    <dsp:sp modelId="{568489EA-3565-4A78-9995-D5A2A5AD4F43}">
      <dsp:nvSpPr>
        <dsp:cNvPr id="0" name=""/>
        <dsp:cNvSpPr/>
      </dsp:nvSpPr>
      <dsp:spPr>
        <a:xfrm>
          <a:off x="6220905" y="2992416"/>
          <a:ext cx="1077631" cy="1077631"/>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MOC </a:t>
          </a:r>
        </a:p>
      </dsp:txBody>
      <dsp:txXfrm>
        <a:off x="6378720" y="3150231"/>
        <a:ext cx="762001" cy="762001"/>
      </dsp:txXfrm>
    </dsp:sp>
    <dsp:sp modelId="{4182DD53-C57F-44BE-AF0C-D5A601338966}">
      <dsp:nvSpPr>
        <dsp:cNvPr id="0" name=""/>
        <dsp:cNvSpPr/>
      </dsp:nvSpPr>
      <dsp:spPr>
        <a:xfrm rot="3240000">
          <a:off x="4939531" y="3503220"/>
          <a:ext cx="633714" cy="45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solidFill>
              <a:schemeClr val="tx1"/>
            </a:solidFill>
          </a:endParaRPr>
        </a:p>
      </dsp:txBody>
      <dsp:txXfrm>
        <a:off x="4967850" y="3539240"/>
        <a:ext cx="496316" cy="274795"/>
      </dsp:txXfrm>
    </dsp:sp>
    <dsp:sp modelId="{D97D47F3-CC4B-47E9-8A14-C1FF3902FB1E}">
      <dsp:nvSpPr>
        <dsp:cNvPr id="0" name=""/>
        <dsp:cNvSpPr/>
      </dsp:nvSpPr>
      <dsp:spPr>
        <a:xfrm>
          <a:off x="5396227" y="4127488"/>
          <a:ext cx="1077631" cy="1077631"/>
        </a:xfrm>
        <a:prstGeom prst="ellipse">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JOC</a:t>
          </a:r>
          <a:r>
            <a:rPr lang="en-US" sz="1100" b="1" kern="1200" dirty="0">
              <a:solidFill>
                <a:schemeClr val="tx1"/>
              </a:solidFill>
            </a:rPr>
            <a:t> </a:t>
          </a:r>
        </a:p>
      </dsp:txBody>
      <dsp:txXfrm>
        <a:off x="5554042" y="4285303"/>
        <a:ext cx="762001" cy="762001"/>
      </dsp:txXfrm>
    </dsp:sp>
    <dsp:sp modelId="{42CB7BD0-06D1-4DED-BFA2-196174B958B5}">
      <dsp:nvSpPr>
        <dsp:cNvPr id="0" name=""/>
        <dsp:cNvSpPr/>
      </dsp:nvSpPr>
      <dsp:spPr>
        <a:xfrm rot="14016197">
          <a:off x="3588482" y="1678950"/>
          <a:ext cx="665391" cy="45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solidFill>
              <a:schemeClr val="tx1"/>
            </a:solidFill>
          </a:endParaRPr>
        </a:p>
      </dsp:txBody>
      <dsp:txXfrm rot="10800000">
        <a:off x="3697945" y="1825847"/>
        <a:ext cx="527993" cy="274795"/>
      </dsp:txXfrm>
    </dsp:sp>
    <dsp:sp modelId="{FF380E90-C40C-439A-BFE3-67B69096C163}">
      <dsp:nvSpPr>
        <dsp:cNvPr id="0" name=""/>
        <dsp:cNvSpPr/>
      </dsp:nvSpPr>
      <dsp:spPr>
        <a:xfrm>
          <a:off x="2609571" y="400048"/>
          <a:ext cx="1194446" cy="1077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Offshore Defence Advisory Group:</a:t>
          </a:r>
        </a:p>
      </dsp:txBody>
      <dsp:txXfrm>
        <a:off x="2784494" y="557863"/>
        <a:ext cx="844600" cy="762001"/>
      </dsp:txXfrm>
    </dsp:sp>
    <dsp:sp modelId="{4C36E875-82B5-4536-9D43-D3014785F5A6}">
      <dsp:nvSpPr>
        <dsp:cNvPr id="0" name=""/>
        <dsp:cNvSpPr/>
      </dsp:nvSpPr>
      <dsp:spPr>
        <a:xfrm rot="7560000">
          <a:off x="3628125" y="3503220"/>
          <a:ext cx="633714" cy="45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737204" y="3539240"/>
        <a:ext cx="496316" cy="274795"/>
      </dsp:txXfrm>
    </dsp:sp>
    <dsp:sp modelId="{DDA7E46D-28B8-4109-ACD0-A3EA3E3FE0BA}">
      <dsp:nvSpPr>
        <dsp:cNvPr id="0" name=""/>
        <dsp:cNvSpPr/>
      </dsp:nvSpPr>
      <dsp:spPr>
        <a:xfrm>
          <a:off x="2727513" y="4127488"/>
          <a:ext cx="1077631" cy="1077631"/>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rPr>
            <a:t>NC3I</a:t>
          </a:r>
          <a:endParaRPr lang="en-US" sz="2000" b="1" kern="1200" dirty="0">
            <a:solidFill>
              <a:srgbClr val="002060"/>
            </a:solidFill>
          </a:endParaRPr>
        </a:p>
      </dsp:txBody>
      <dsp:txXfrm>
        <a:off x="2885328" y="4285303"/>
        <a:ext cx="762001" cy="762001"/>
      </dsp:txXfrm>
    </dsp:sp>
    <dsp:sp modelId="{C74DCDC9-4851-47D3-8E95-2A754AD49962}">
      <dsp:nvSpPr>
        <dsp:cNvPr id="0" name=""/>
        <dsp:cNvSpPr/>
      </dsp:nvSpPr>
      <dsp:spPr>
        <a:xfrm rot="9462085">
          <a:off x="3338197" y="2973755"/>
          <a:ext cx="705749" cy="45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N" sz="1100" b="1" kern="1200">
            <a:solidFill>
              <a:schemeClr val="tx1"/>
            </a:solidFill>
          </a:endParaRPr>
        </a:p>
      </dsp:txBody>
      <dsp:txXfrm rot="10800000">
        <a:off x="3470458" y="3039287"/>
        <a:ext cx="568351" cy="274795"/>
      </dsp:txXfrm>
    </dsp:sp>
    <dsp:sp modelId="{EE1FC400-0E7A-4E71-9E80-467B35CE03AB}">
      <dsp:nvSpPr>
        <dsp:cNvPr id="0" name=""/>
        <dsp:cNvSpPr/>
      </dsp:nvSpPr>
      <dsp:spPr>
        <a:xfrm>
          <a:off x="2119673" y="3052705"/>
          <a:ext cx="1246830" cy="1077631"/>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DGLL</a:t>
          </a:r>
        </a:p>
      </dsp:txBody>
      <dsp:txXfrm>
        <a:off x="2302267" y="3210520"/>
        <a:ext cx="881642" cy="762001"/>
      </dsp:txXfrm>
    </dsp:sp>
    <dsp:sp modelId="{4AF04CE8-C72E-49AD-B828-B326D7EA2505}">
      <dsp:nvSpPr>
        <dsp:cNvPr id="0" name=""/>
        <dsp:cNvSpPr/>
      </dsp:nvSpPr>
      <dsp:spPr>
        <a:xfrm rot="5306224">
          <a:off x="4387608" y="3543196"/>
          <a:ext cx="477586" cy="45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N" sz="1100" b="1" kern="1200">
            <a:solidFill>
              <a:schemeClr val="tx1"/>
            </a:solidFill>
          </a:endParaRPr>
        </a:p>
      </dsp:txBody>
      <dsp:txXfrm>
        <a:off x="4454433" y="3566122"/>
        <a:ext cx="340188" cy="274795"/>
      </dsp:txXfrm>
    </dsp:sp>
    <dsp:sp modelId="{B4571029-909B-4679-9BE5-CA79ECD669C9}">
      <dsp:nvSpPr>
        <dsp:cNvPr id="0" name=""/>
        <dsp:cNvSpPr/>
      </dsp:nvSpPr>
      <dsp:spPr>
        <a:xfrm>
          <a:off x="4026052" y="4235942"/>
          <a:ext cx="1255408" cy="1077631"/>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baseline="0" dirty="0">
              <a:solidFill>
                <a:schemeClr val="tx1"/>
              </a:solidFill>
            </a:rPr>
            <a:t>Coast Guard</a:t>
          </a:r>
          <a:endParaRPr lang="en-IN" sz="2000" b="1" kern="1200" baseline="0" dirty="0">
            <a:solidFill>
              <a:schemeClr val="tx1"/>
            </a:solidFill>
          </a:endParaRPr>
        </a:p>
      </dsp:txBody>
      <dsp:txXfrm>
        <a:off x="4209902" y="4393757"/>
        <a:ext cx="887708" cy="762001"/>
      </dsp:txXfrm>
    </dsp:sp>
    <dsp:sp modelId="{2004D39B-245A-4368-A144-DCDC0B6743FE}">
      <dsp:nvSpPr>
        <dsp:cNvPr id="0" name=""/>
        <dsp:cNvSpPr/>
      </dsp:nvSpPr>
      <dsp:spPr>
        <a:xfrm rot="11628014">
          <a:off x="3079462" y="2295825"/>
          <a:ext cx="559856" cy="457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IN" sz="1100" b="1" kern="1200">
            <a:solidFill>
              <a:schemeClr val="tx1"/>
            </a:solidFill>
          </a:endParaRPr>
        </a:p>
      </dsp:txBody>
      <dsp:txXfrm rot="10800000">
        <a:off x="3214877" y="2403811"/>
        <a:ext cx="422458" cy="274795"/>
      </dsp:txXfrm>
    </dsp:sp>
    <dsp:sp modelId="{FE58CB28-65EA-4468-B38C-DDD7F6153E47}">
      <dsp:nvSpPr>
        <dsp:cNvPr id="0" name=""/>
        <dsp:cNvSpPr/>
      </dsp:nvSpPr>
      <dsp:spPr>
        <a:xfrm>
          <a:off x="1465120" y="1625443"/>
          <a:ext cx="1216925" cy="1167096"/>
        </a:xfrm>
        <a:prstGeom prst="ellipse">
          <a:avLst/>
        </a:prstGeom>
        <a:solidFill>
          <a:srgbClr val="F4B2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Vessel owners</a:t>
          </a:r>
        </a:p>
      </dsp:txBody>
      <dsp:txXfrm>
        <a:off x="1643335" y="1796360"/>
        <a:ext cx="860495" cy="825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73494-E51A-4D65-B192-C24CAA37EC4C}">
      <dsp:nvSpPr>
        <dsp:cNvPr id="0" name=""/>
        <dsp:cNvSpPr/>
      </dsp:nvSpPr>
      <dsp:spPr>
        <a:xfrm>
          <a:off x="406896" y="429729"/>
          <a:ext cx="1855686" cy="5799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2787"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1. Registration   </a:t>
          </a:r>
        </a:p>
      </dsp:txBody>
      <dsp:txXfrm>
        <a:off x="406896" y="429729"/>
        <a:ext cx="1855686" cy="579902"/>
      </dsp:txXfrm>
    </dsp:sp>
    <dsp:sp modelId="{DA311EA2-A40A-4A9B-B97C-9800826808BE}">
      <dsp:nvSpPr>
        <dsp:cNvPr id="0" name=""/>
        <dsp:cNvSpPr/>
      </dsp:nvSpPr>
      <dsp:spPr>
        <a:xfrm>
          <a:off x="329576" y="345965"/>
          <a:ext cx="405931" cy="608897"/>
        </a:xfrm>
        <a:prstGeom prst="rect">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B8011A-E2B1-44F1-AF2A-84E7B2C483EA}">
      <dsp:nvSpPr>
        <dsp:cNvPr id="0" name=""/>
        <dsp:cNvSpPr/>
      </dsp:nvSpPr>
      <dsp:spPr>
        <a:xfrm>
          <a:off x="2544484" y="429729"/>
          <a:ext cx="1855686" cy="5799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2787" tIns="60960" rIns="60960" bIns="60960" numCol="1" spcCol="1270" anchor="ctr" anchorCtr="0">
          <a:noAutofit/>
        </a:bodyPr>
        <a:lstStyle/>
        <a:p>
          <a:pPr lvl="0" algn="l" defTabSz="71120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3</a:t>
          </a:r>
          <a:r>
            <a:rPr lang="en-US" sz="1400" b="1" kern="1200" dirty="0">
              <a:latin typeface="Arial" panose="020B0604020202020204" pitchFamily="34" charset="0"/>
              <a:cs typeface="Arial" panose="020B0604020202020204" pitchFamily="34" charset="0"/>
            </a:rPr>
            <a:t>. Special permit</a:t>
          </a:r>
        </a:p>
      </dsp:txBody>
      <dsp:txXfrm>
        <a:off x="2544484" y="429729"/>
        <a:ext cx="1855686" cy="579902"/>
      </dsp:txXfrm>
    </dsp:sp>
    <dsp:sp modelId="{138046E6-677E-45AC-93E7-0D96970B9960}">
      <dsp:nvSpPr>
        <dsp:cNvPr id="0" name=""/>
        <dsp:cNvSpPr/>
      </dsp:nvSpPr>
      <dsp:spPr>
        <a:xfrm>
          <a:off x="2467164" y="345965"/>
          <a:ext cx="405931" cy="608897"/>
        </a:xfrm>
        <a:prstGeom prst="rect">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DD0D4C-CBED-44CB-957A-F48B94A5055D}">
      <dsp:nvSpPr>
        <dsp:cNvPr id="0" name=""/>
        <dsp:cNvSpPr/>
      </dsp:nvSpPr>
      <dsp:spPr>
        <a:xfrm>
          <a:off x="406896" y="1159761"/>
          <a:ext cx="1855686" cy="5799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2787"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2. License  </a:t>
          </a:r>
        </a:p>
      </dsp:txBody>
      <dsp:txXfrm>
        <a:off x="406896" y="1159761"/>
        <a:ext cx="1855686" cy="579902"/>
      </dsp:txXfrm>
    </dsp:sp>
    <dsp:sp modelId="{5E75BEDB-5144-447C-B689-6536E8CB44B6}">
      <dsp:nvSpPr>
        <dsp:cNvPr id="0" name=""/>
        <dsp:cNvSpPr/>
      </dsp:nvSpPr>
      <dsp:spPr>
        <a:xfrm>
          <a:off x="329576" y="1075998"/>
          <a:ext cx="405931" cy="608897"/>
        </a:xfrm>
        <a:prstGeom prst="rect">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C6434C-B85B-4048-A1C7-7902627AF690}">
      <dsp:nvSpPr>
        <dsp:cNvPr id="0" name=""/>
        <dsp:cNvSpPr/>
      </dsp:nvSpPr>
      <dsp:spPr>
        <a:xfrm>
          <a:off x="2544484" y="1159761"/>
          <a:ext cx="1855686" cy="5799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2787"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3. RC related other Services</a:t>
          </a:r>
        </a:p>
      </dsp:txBody>
      <dsp:txXfrm>
        <a:off x="2544484" y="1159761"/>
        <a:ext cx="1855686" cy="579902"/>
      </dsp:txXfrm>
    </dsp:sp>
    <dsp:sp modelId="{D48E5267-CB22-4AF6-A592-5E6F7D30A1CA}">
      <dsp:nvSpPr>
        <dsp:cNvPr id="0" name=""/>
        <dsp:cNvSpPr/>
      </dsp:nvSpPr>
      <dsp:spPr>
        <a:xfrm>
          <a:off x="2467164" y="1075998"/>
          <a:ext cx="405931" cy="608897"/>
        </a:xfrm>
        <a:prstGeom prst="rect">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AC3935-85EC-4E7E-B9F5-7274E9AD479A}">
      <dsp:nvSpPr>
        <dsp:cNvPr id="0" name=""/>
        <dsp:cNvSpPr/>
      </dsp:nvSpPr>
      <dsp:spPr>
        <a:xfrm>
          <a:off x="406896" y="1889794"/>
          <a:ext cx="1855686" cy="5799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2787" tIns="53340" rIns="53340" bIns="53340" numCol="1" spcCol="1270" anchor="ctr" anchorCtr="0">
          <a:noAutofit/>
        </a:bodyPr>
        <a:lstStyle/>
        <a:p>
          <a:pPr lvl="0" algn="l" defTabSz="622300" rtl="0">
            <a:lnSpc>
              <a:spcPct val="90000"/>
            </a:lnSpc>
            <a:spcBef>
              <a:spcPct val="0"/>
            </a:spcBef>
            <a:spcAft>
              <a:spcPct val="35000"/>
            </a:spcAft>
          </a:pPr>
          <a:r>
            <a:rPr lang="en-US" sz="1400" b="1" kern="1200">
              <a:latin typeface="Arial" panose="020B0604020202020204" pitchFamily="34" charset="0"/>
              <a:cs typeface="Arial" panose="020B0604020202020204" pitchFamily="34" charset="0"/>
            </a:rPr>
            <a:t>4. Reports MIS</a:t>
          </a:r>
          <a:endParaRPr lang="en-US" sz="1400" b="1" kern="1200" dirty="0">
            <a:latin typeface="Arial" panose="020B0604020202020204" pitchFamily="34" charset="0"/>
            <a:cs typeface="Arial" panose="020B0604020202020204" pitchFamily="34" charset="0"/>
          </a:endParaRPr>
        </a:p>
      </dsp:txBody>
      <dsp:txXfrm>
        <a:off x="406896" y="1889794"/>
        <a:ext cx="1855686" cy="579902"/>
      </dsp:txXfrm>
    </dsp:sp>
    <dsp:sp modelId="{61D5B38A-3363-4713-A560-C4A27055CA48}">
      <dsp:nvSpPr>
        <dsp:cNvPr id="0" name=""/>
        <dsp:cNvSpPr/>
      </dsp:nvSpPr>
      <dsp:spPr>
        <a:xfrm>
          <a:off x="329576" y="1806030"/>
          <a:ext cx="405931" cy="608897"/>
        </a:xfrm>
        <a:prstGeom prst="rect">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06AE58-0A42-49B5-A05F-717580FF740E}">
      <dsp:nvSpPr>
        <dsp:cNvPr id="0" name=""/>
        <dsp:cNvSpPr/>
      </dsp:nvSpPr>
      <dsp:spPr>
        <a:xfrm>
          <a:off x="2544484" y="1889794"/>
          <a:ext cx="1855686" cy="5799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2787" tIns="53340" rIns="53340" bIns="53340" numCol="1" spcCol="1270" anchor="ctr" anchorCtr="0">
          <a:noAutofit/>
        </a:bodyPr>
        <a:lstStyle/>
        <a:p>
          <a:pPr lvl="0" algn="l" defTabSz="622300" rtl="0">
            <a:lnSpc>
              <a:spcPct val="90000"/>
            </a:lnSpc>
            <a:spcBef>
              <a:spcPct val="0"/>
            </a:spcBef>
            <a:spcAft>
              <a:spcPct val="35000"/>
            </a:spcAft>
          </a:pPr>
          <a:r>
            <a:rPr lang="en-US" sz="1400" b="1" kern="1200">
              <a:latin typeface="Arial" panose="020B0604020202020204" pitchFamily="34" charset="0"/>
              <a:cs typeface="Arial" panose="020B0604020202020204" pitchFamily="34" charset="0"/>
            </a:rPr>
            <a:t>5. Reports BI</a:t>
          </a:r>
          <a:endParaRPr lang="en-US" sz="1400" b="1" kern="1200" dirty="0">
            <a:latin typeface="Arial" panose="020B0604020202020204" pitchFamily="34" charset="0"/>
            <a:cs typeface="Arial" panose="020B0604020202020204" pitchFamily="34" charset="0"/>
          </a:endParaRPr>
        </a:p>
      </dsp:txBody>
      <dsp:txXfrm>
        <a:off x="2544484" y="1889794"/>
        <a:ext cx="1855686" cy="579902"/>
      </dsp:txXfrm>
    </dsp:sp>
    <dsp:sp modelId="{E06E0983-9E35-4AA8-A228-AC71038ABF28}">
      <dsp:nvSpPr>
        <dsp:cNvPr id="0" name=""/>
        <dsp:cNvSpPr/>
      </dsp:nvSpPr>
      <dsp:spPr>
        <a:xfrm>
          <a:off x="2467164" y="1806030"/>
          <a:ext cx="405931" cy="608897"/>
        </a:xfrm>
        <a:prstGeom prst="rect">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8056A2-9AFB-467F-981E-B6B073019A46}">
      <dsp:nvSpPr>
        <dsp:cNvPr id="0" name=""/>
        <dsp:cNvSpPr/>
      </dsp:nvSpPr>
      <dsp:spPr>
        <a:xfrm>
          <a:off x="406896" y="2619826"/>
          <a:ext cx="1855686" cy="5799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2787" tIns="53340" rIns="53340" bIns="53340" numCol="1" spcCol="1270" anchor="ctr" anchorCtr="0">
          <a:noAutofit/>
        </a:bodyPr>
        <a:lstStyle/>
        <a:p>
          <a:pPr lvl="0" algn="l" defTabSz="622300" rtl="0">
            <a:lnSpc>
              <a:spcPct val="90000"/>
            </a:lnSpc>
            <a:spcBef>
              <a:spcPct val="0"/>
            </a:spcBef>
            <a:spcAft>
              <a:spcPct val="35000"/>
            </a:spcAft>
          </a:pPr>
          <a:r>
            <a:rPr lang="en-US" sz="1400" b="1" kern="1200">
              <a:latin typeface="Arial" panose="020B0604020202020204" pitchFamily="34" charset="0"/>
              <a:cs typeface="Arial" panose="020B0604020202020204" pitchFamily="34" charset="0"/>
            </a:rPr>
            <a:t>6. Search </a:t>
          </a:r>
          <a:endParaRPr lang="en-US" sz="1400" b="1" kern="1200" dirty="0">
            <a:latin typeface="Arial" panose="020B0604020202020204" pitchFamily="34" charset="0"/>
            <a:cs typeface="Arial" panose="020B0604020202020204" pitchFamily="34" charset="0"/>
          </a:endParaRPr>
        </a:p>
      </dsp:txBody>
      <dsp:txXfrm>
        <a:off x="406896" y="2619826"/>
        <a:ext cx="1855686" cy="579902"/>
      </dsp:txXfrm>
    </dsp:sp>
    <dsp:sp modelId="{F473B271-876B-407C-B0C5-556794DCDC6B}">
      <dsp:nvSpPr>
        <dsp:cNvPr id="0" name=""/>
        <dsp:cNvSpPr/>
      </dsp:nvSpPr>
      <dsp:spPr>
        <a:xfrm>
          <a:off x="329576" y="2536062"/>
          <a:ext cx="405931" cy="608897"/>
        </a:xfrm>
        <a:prstGeom prst="rect">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5A0BF8-D038-48D9-BE5F-117F20D1D067}">
      <dsp:nvSpPr>
        <dsp:cNvPr id="0" name=""/>
        <dsp:cNvSpPr/>
      </dsp:nvSpPr>
      <dsp:spPr>
        <a:xfrm>
          <a:off x="2544484" y="2619826"/>
          <a:ext cx="1855686" cy="5799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2787" tIns="53340" rIns="53340" bIns="53340" numCol="1" spcCol="1270" anchor="ctr" anchorCtr="0">
          <a:noAutofit/>
        </a:bodyPr>
        <a:lstStyle/>
        <a:p>
          <a:pPr lvl="0" algn="l" defTabSz="622300" rtl="0">
            <a:lnSpc>
              <a:spcPct val="90000"/>
            </a:lnSpc>
            <a:spcBef>
              <a:spcPct val="0"/>
            </a:spcBef>
            <a:spcAft>
              <a:spcPct val="35000"/>
            </a:spcAft>
          </a:pPr>
          <a:r>
            <a:rPr lang="en-US" sz="1400" b="1" kern="1200">
              <a:latin typeface="Arial" panose="020B0604020202020204" pitchFamily="34" charset="0"/>
              <a:cs typeface="Arial" panose="020B0604020202020204" pitchFamily="34" charset="0"/>
            </a:rPr>
            <a:t>7. Help</a:t>
          </a:r>
          <a:endParaRPr lang="en-US" sz="1400" b="1" kern="1200" dirty="0">
            <a:latin typeface="Arial" panose="020B0604020202020204" pitchFamily="34" charset="0"/>
            <a:cs typeface="Arial" panose="020B0604020202020204" pitchFamily="34" charset="0"/>
          </a:endParaRPr>
        </a:p>
      </dsp:txBody>
      <dsp:txXfrm>
        <a:off x="2544484" y="2619826"/>
        <a:ext cx="1855686" cy="579902"/>
      </dsp:txXfrm>
    </dsp:sp>
    <dsp:sp modelId="{8AE9389F-AAEB-4CBB-B283-F0D10D9C3082}">
      <dsp:nvSpPr>
        <dsp:cNvPr id="0" name=""/>
        <dsp:cNvSpPr/>
      </dsp:nvSpPr>
      <dsp:spPr>
        <a:xfrm>
          <a:off x="2467164" y="2536062"/>
          <a:ext cx="405931" cy="608897"/>
        </a:xfrm>
        <a:prstGeom prst="rect">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CBE98E-A940-4640-AEF2-FEED576982C9}">
      <dsp:nvSpPr>
        <dsp:cNvPr id="0" name=""/>
        <dsp:cNvSpPr/>
      </dsp:nvSpPr>
      <dsp:spPr>
        <a:xfrm>
          <a:off x="406896" y="3349858"/>
          <a:ext cx="1855686" cy="5799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2787" tIns="53340" rIns="53340" bIns="53340" numCol="1" spcCol="1270" anchor="ctr" anchorCtr="0">
          <a:noAutofit/>
        </a:bodyPr>
        <a:lstStyle/>
        <a:p>
          <a:pPr lvl="0" algn="l" defTabSz="622300" rtl="0">
            <a:lnSpc>
              <a:spcPct val="90000"/>
            </a:lnSpc>
            <a:spcBef>
              <a:spcPct val="0"/>
            </a:spcBef>
            <a:spcAft>
              <a:spcPct val="35000"/>
            </a:spcAft>
          </a:pPr>
          <a:r>
            <a:rPr lang="en-US" sz="1400" b="1" kern="1200">
              <a:latin typeface="Arial" panose="020B0604020202020204" pitchFamily="34" charset="0"/>
              <a:cs typeface="Arial" panose="020B0604020202020204" pitchFamily="34" charset="0"/>
            </a:rPr>
            <a:t>8. Issue of  certificate</a:t>
          </a:r>
          <a:endParaRPr lang="en-US" sz="1400" b="1" kern="1200" dirty="0">
            <a:latin typeface="Arial" panose="020B0604020202020204" pitchFamily="34" charset="0"/>
            <a:cs typeface="Arial" panose="020B0604020202020204" pitchFamily="34" charset="0"/>
          </a:endParaRPr>
        </a:p>
      </dsp:txBody>
      <dsp:txXfrm>
        <a:off x="406896" y="3349858"/>
        <a:ext cx="1855686" cy="579902"/>
      </dsp:txXfrm>
    </dsp:sp>
    <dsp:sp modelId="{758CBA22-6F36-478D-89DD-C1994BC0A0BF}">
      <dsp:nvSpPr>
        <dsp:cNvPr id="0" name=""/>
        <dsp:cNvSpPr/>
      </dsp:nvSpPr>
      <dsp:spPr>
        <a:xfrm>
          <a:off x="329576" y="3266095"/>
          <a:ext cx="405931" cy="608897"/>
        </a:xfrm>
        <a:prstGeom prst="rect">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6BD8EA-45B1-4A21-A20D-22AA4BA71375}">
      <dsp:nvSpPr>
        <dsp:cNvPr id="0" name=""/>
        <dsp:cNvSpPr/>
      </dsp:nvSpPr>
      <dsp:spPr>
        <a:xfrm>
          <a:off x="2544484" y="3349858"/>
          <a:ext cx="1855686" cy="5799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2787" tIns="53340" rIns="53340" bIns="53340" numCol="1" spcCol="1270" anchor="ctr" anchorCtr="0">
          <a:noAutofit/>
        </a:bodyPr>
        <a:lstStyle/>
        <a:p>
          <a:pPr lvl="0" algn="l" defTabSz="622300" rtl="0">
            <a:lnSpc>
              <a:spcPct val="90000"/>
            </a:lnSpc>
            <a:spcBef>
              <a:spcPct val="0"/>
            </a:spcBef>
            <a:spcAft>
              <a:spcPct val="35000"/>
            </a:spcAft>
          </a:pPr>
          <a:r>
            <a:rPr lang="en-US" sz="1400" b="1" kern="1200">
              <a:latin typeface="Arial" panose="020B0604020202020204" pitchFamily="34" charset="0"/>
              <a:cs typeface="Arial" panose="020B0604020202020204" pitchFamily="34" charset="0"/>
            </a:rPr>
            <a:t>9. Impounding</a:t>
          </a:r>
          <a:endParaRPr lang="en-US" sz="1400" b="1" kern="1200" dirty="0">
            <a:latin typeface="Arial" panose="020B0604020202020204" pitchFamily="34" charset="0"/>
            <a:cs typeface="Arial" panose="020B0604020202020204" pitchFamily="34" charset="0"/>
          </a:endParaRPr>
        </a:p>
      </dsp:txBody>
      <dsp:txXfrm>
        <a:off x="2544484" y="3349858"/>
        <a:ext cx="1855686" cy="579902"/>
      </dsp:txXfrm>
    </dsp:sp>
    <dsp:sp modelId="{976C7151-91EC-438A-9D67-FF1A62A21F63}">
      <dsp:nvSpPr>
        <dsp:cNvPr id="0" name=""/>
        <dsp:cNvSpPr/>
      </dsp:nvSpPr>
      <dsp:spPr>
        <a:xfrm>
          <a:off x="2467164" y="3266095"/>
          <a:ext cx="405931" cy="608897"/>
        </a:xfrm>
        <a:prstGeom prst="rect">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D6B297-0F25-4D84-8FFB-5948B6F4C575}">
      <dsp:nvSpPr>
        <dsp:cNvPr id="0" name=""/>
        <dsp:cNvSpPr/>
      </dsp:nvSpPr>
      <dsp:spPr>
        <a:xfrm>
          <a:off x="444469" y="4079891"/>
          <a:ext cx="3840807" cy="5799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2787"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10.  Issuing duplicate certificates</a:t>
          </a:r>
        </a:p>
      </dsp:txBody>
      <dsp:txXfrm>
        <a:off x="444469" y="4079891"/>
        <a:ext cx="3840807" cy="579902"/>
      </dsp:txXfrm>
    </dsp:sp>
    <dsp:sp modelId="{56EC55B6-6A79-4C18-B047-D626E0337F78}">
      <dsp:nvSpPr>
        <dsp:cNvPr id="0" name=""/>
        <dsp:cNvSpPr/>
      </dsp:nvSpPr>
      <dsp:spPr>
        <a:xfrm>
          <a:off x="453471" y="4093094"/>
          <a:ext cx="405931" cy="608897"/>
        </a:xfrm>
        <a:prstGeom prst="rect">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EF772-3D17-47B7-868C-AD5976BFAFDF}">
      <dsp:nvSpPr>
        <dsp:cNvPr id="0" name=""/>
        <dsp:cNvSpPr/>
      </dsp:nvSpPr>
      <dsp:spPr>
        <a:xfrm>
          <a:off x="3126" y="10388"/>
          <a:ext cx="3047892" cy="31709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IN" sz="1400" kern="1200" dirty="0">
              <a:latin typeface="Arial" panose="020B0604020202020204" pitchFamily="34" charset="0"/>
              <a:cs typeface="Arial" panose="020B0604020202020204" pitchFamily="34" charset="0"/>
            </a:rPr>
            <a:t>Security </a:t>
          </a:r>
          <a:r>
            <a:rPr lang="en-IN" sz="1400" kern="1200" dirty="0" smtClean="0">
              <a:latin typeface="Arial" panose="020B0604020202020204" pitchFamily="34" charset="0"/>
              <a:cs typeface="Arial" panose="020B0604020202020204" pitchFamily="34" charset="0"/>
            </a:rPr>
            <a:t>Agencies (2019)</a:t>
          </a:r>
          <a:endParaRPr lang="en-IN" sz="1400" kern="1200" dirty="0">
            <a:latin typeface="Arial" panose="020B0604020202020204" pitchFamily="34" charset="0"/>
            <a:cs typeface="Arial" panose="020B0604020202020204" pitchFamily="34" charset="0"/>
          </a:endParaRPr>
        </a:p>
      </dsp:txBody>
      <dsp:txXfrm>
        <a:off x="3126" y="10388"/>
        <a:ext cx="3047892" cy="317098"/>
      </dsp:txXfrm>
    </dsp:sp>
    <dsp:sp modelId="{B98C81B8-EF27-466D-BC62-5AAB1A29DD7D}">
      <dsp:nvSpPr>
        <dsp:cNvPr id="0" name=""/>
        <dsp:cNvSpPr/>
      </dsp:nvSpPr>
      <dsp:spPr>
        <a:xfrm>
          <a:off x="3126" y="327486"/>
          <a:ext cx="3047892" cy="204073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Integrated with Security Agencies like Coast Guard, Marine Police and State Fisheries Departments for monitoring the vessels using open API. This enables these agencies and departments to monitor the movement of vessels as well as identity verification.</a:t>
          </a:r>
          <a:endParaRPr lang="en-IN" sz="1400" kern="1200" dirty="0">
            <a:latin typeface="Arial" panose="020B0604020202020204" pitchFamily="34" charset="0"/>
            <a:cs typeface="Arial" panose="020B0604020202020204" pitchFamily="34" charset="0"/>
          </a:endParaRPr>
        </a:p>
      </dsp:txBody>
      <dsp:txXfrm>
        <a:off x="3126" y="327486"/>
        <a:ext cx="3047892" cy="2040735"/>
      </dsp:txXfrm>
    </dsp:sp>
    <dsp:sp modelId="{0DDB1F5C-3589-4A17-A2E6-A906C40CEA3B}">
      <dsp:nvSpPr>
        <dsp:cNvPr id="0" name=""/>
        <dsp:cNvSpPr/>
      </dsp:nvSpPr>
      <dsp:spPr>
        <a:xfrm>
          <a:off x="3477722" y="10388"/>
          <a:ext cx="3047892" cy="317098"/>
        </a:xfrm>
        <a:prstGeom prst="rect">
          <a:avLst/>
        </a:prstGeom>
        <a:solidFill>
          <a:schemeClr val="accent5">
            <a:hueOff val="-3676673"/>
            <a:satOff val="-5114"/>
            <a:lumOff val="-1961"/>
            <a:alphaOff val="0"/>
          </a:schemeClr>
        </a:solidFill>
        <a:ln w="12700" cap="flat" cmpd="sng" algn="ctr">
          <a:solidFill>
            <a:schemeClr val="accent5">
              <a:hueOff val="-3676673"/>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IN" sz="1400" kern="1200" dirty="0" smtClean="0">
              <a:latin typeface="Arial" panose="020B0604020202020204" pitchFamily="34" charset="0"/>
              <a:cs typeface="Arial" panose="020B0604020202020204" pitchFamily="34" charset="0"/>
            </a:rPr>
            <a:t>IMAC (2020)</a:t>
          </a:r>
          <a:endParaRPr lang="en-IN" sz="1400" kern="1200" dirty="0">
            <a:latin typeface="Arial" panose="020B0604020202020204" pitchFamily="34" charset="0"/>
            <a:cs typeface="Arial" panose="020B0604020202020204" pitchFamily="34" charset="0"/>
          </a:endParaRPr>
        </a:p>
      </dsp:txBody>
      <dsp:txXfrm>
        <a:off x="3477722" y="10388"/>
        <a:ext cx="3047892" cy="317098"/>
      </dsp:txXfrm>
    </dsp:sp>
    <dsp:sp modelId="{F2ACD984-A123-4CF8-BE01-6829FF3088DA}">
      <dsp:nvSpPr>
        <dsp:cNvPr id="0" name=""/>
        <dsp:cNvSpPr/>
      </dsp:nvSpPr>
      <dsp:spPr>
        <a:xfrm>
          <a:off x="3477722" y="327486"/>
          <a:ext cx="3047892" cy="2040735"/>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Integrated with Information Management And analysis Centre (IMAC)  as part of National Command Control 	 Communication and Intelligence (NC3) network to ensure the security and safety of fishermen as well as managing national security.</a:t>
          </a:r>
          <a:endParaRPr lang="en-IN" sz="1400" kern="1200" dirty="0">
            <a:latin typeface="Arial" panose="020B0604020202020204" pitchFamily="34" charset="0"/>
            <a:cs typeface="Arial" panose="020B0604020202020204" pitchFamily="34" charset="0"/>
          </a:endParaRPr>
        </a:p>
      </dsp:txBody>
      <dsp:txXfrm>
        <a:off x="3477722" y="327486"/>
        <a:ext cx="3047892" cy="2040735"/>
      </dsp:txXfrm>
    </dsp:sp>
    <dsp:sp modelId="{5C8CD9C2-11F2-496D-9575-2C9EE3FE2E3A}">
      <dsp:nvSpPr>
        <dsp:cNvPr id="0" name=""/>
        <dsp:cNvSpPr/>
      </dsp:nvSpPr>
      <dsp:spPr>
        <a:xfrm>
          <a:off x="6952319" y="10388"/>
          <a:ext cx="3047892" cy="317098"/>
        </a:xfrm>
        <a:prstGeom prst="rect">
          <a:avLst/>
        </a:prstGeom>
        <a:solidFill>
          <a:schemeClr val="accent5">
            <a:hueOff val="-7353345"/>
            <a:satOff val="-10228"/>
            <a:lumOff val="-3922"/>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IN" sz="1400" kern="1200" dirty="0" smtClean="0">
              <a:latin typeface="Arial" panose="020B0604020202020204" pitchFamily="34" charset="0"/>
              <a:cs typeface="Arial" panose="020B0604020202020204" pitchFamily="34" charset="0"/>
            </a:rPr>
            <a:t>SAGARA(2018 )</a:t>
          </a:r>
          <a:endParaRPr lang="en-IN" sz="1400" kern="1200" dirty="0">
            <a:latin typeface="Arial" panose="020B0604020202020204" pitchFamily="34" charset="0"/>
            <a:cs typeface="Arial" panose="020B0604020202020204" pitchFamily="34" charset="0"/>
          </a:endParaRPr>
        </a:p>
      </dsp:txBody>
      <dsp:txXfrm>
        <a:off x="6952319" y="10388"/>
        <a:ext cx="3047892" cy="317098"/>
      </dsp:txXfrm>
    </dsp:sp>
    <dsp:sp modelId="{17C82214-6709-490C-BE58-C9CE58B0D41C}">
      <dsp:nvSpPr>
        <dsp:cNvPr id="0" name=""/>
        <dsp:cNvSpPr/>
      </dsp:nvSpPr>
      <dsp:spPr>
        <a:xfrm>
          <a:off x="6952319" y="327486"/>
          <a:ext cx="3047892" cy="2040735"/>
        </a:xfrm>
        <a:prstGeom prst="rect">
          <a:avLst/>
        </a:prstGeom>
        <a:solidFill>
          <a:schemeClr val="accent5">
            <a:tint val="40000"/>
            <a:alpha val="90000"/>
            <a:hueOff val="-7391754"/>
            <a:satOff val="-12816"/>
            <a:lumOff val="-1289"/>
            <a:alphaOff val="0"/>
          </a:schemeClr>
        </a:solidFill>
        <a:ln w="12700" cap="flat" cmpd="sng" algn="ctr">
          <a:solidFill>
            <a:schemeClr val="accent5">
              <a:tint val="40000"/>
              <a:alpha val="90000"/>
              <a:hueOff val="-7391754"/>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Integrated SAGARA mobile app and web portal with </a:t>
          </a:r>
          <a:r>
            <a:rPr lang="en-US" sz="1400" kern="1200" dirty="0" err="1">
              <a:solidFill>
                <a:schemeClr val="tx1"/>
              </a:solidFill>
              <a:latin typeface="Arial" panose="020B0604020202020204" pitchFamily="34" charset="0"/>
              <a:cs typeface="Arial" panose="020B0604020202020204" pitchFamily="34" charset="0"/>
            </a:rPr>
            <a:t>ReALCRAft</a:t>
          </a:r>
          <a:r>
            <a:rPr lang="en-US" sz="1400" kern="1200" dirty="0">
              <a:solidFill>
                <a:schemeClr val="tx1"/>
              </a:solidFill>
              <a:latin typeface="Arial" panose="020B0604020202020204" pitchFamily="34" charset="0"/>
              <a:cs typeface="Arial" panose="020B0604020202020204" pitchFamily="34" charset="0"/>
            </a:rPr>
            <a:t> data base for the management of Fishermen Onboarding, their movements from various fishing locations and for the monitoring of Vessel and Crew Movement and useful Monitoring during emergencies and Disastrous Management.</a:t>
          </a:r>
          <a:endParaRPr lang="en-IN" sz="1400" kern="1200" dirty="0">
            <a:latin typeface="Arial" panose="020B0604020202020204" pitchFamily="34" charset="0"/>
            <a:cs typeface="Arial" panose="020B0604020202020204" pitchFamily="34" charset="0"/>
          </a:endParaRPr>
        </a:p>
      </dsp:txBody>
      <dsp:txXfrm>
        <a:off x="6952319" y="327486"/>
        <a:ext cx="3047892" cy="20407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EF772-3D17-47B7-868C-AD5976BFAFDF}">
      <dsp:nvSpPr>
        <dsp:cNvPr id="0" name=""/>
        <dsp:cNvSpPr/>
      </dsp:nvSpPr>
      <dsp:spPr>
        <a:xfrm>
          <a:off x="0" y="0"/>
          <a:ext cx="3015907" cy="58486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IN" sz="1600" b="1" kern="1200" dirty="0" smtClean="0">
              <a:latin typeface="+mn-lt"/>
            </a:rPr>
            <a:t>MPEDA(2016,2017)</a:t>
          </a:r>
          <a:endParaRPr lang="en-IN" sz="1600" b="1" kern="1200" dirty="0">
            <a:latin typeface="+mn-lt"/>
          </a:endParaRPr>
        </a:p>
      </dsp:txBody>
      <dsp:txXfrm>
        <a:off x="0" y="0"/>
        <a:ext cx="3015907" cy="584861"/>
      </dsp:txXfrm>
    </dsp:sp>
    <dsp:sp modelId="{B98C81B8-EF27-466D-BC62-5AAB1A29DD7D}">
      <dsp:nvSpPr>
        <dsp:cNvPr id="0" name=""/>
        <dsp:cNvSpPr/>
      </dsp:nvSpPr>
      <dsp:spPr>
        <a:xfrm>
          <a:off x="8324" y="584861"/>
          <a:ext cx="3015907" cy="188159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a:latin typeface="+mn-lt"/>
              <a:cs typeface="Arial" panose="020B0604020202020204" pitchFamily="34" charset="0"/>
            </a:rPr>
            <a:t>Integrated with MPEDA  using open API for verification of vessel for issuing catch certificate for export purpose.</a:t>
          </a:r>
        </a:p>
        <a:p>
          <a:pPr marL="171450" lvl="1" indent="-171450" defTabSz="711200">
            <a:lnSpc>
              <a:spcPct val="90000"/>
            </a:lnSpc>
            <a:spcBef>
              <a:spcPct val="0"/>
            </a:spcBef>
            <a:spcAft>
              <a:spcPct val="15000"/>
            </a:spcAft>
            <a:buChar char="••"/>
          </a:pPr>
          <a:r>
            <a:rPr lang="en-US" sz="1600" kern="1200" dirty="0">
              <a:latin typeface="+mn-lt"/>
              <a:cs typeface="Arial" panose="020B0604020202020204" pitchFamily="34" charset="0"/>
            </a:rPr>
            <a:t>State Fisheries departments using  the </a:t>
          </a:r>
          <a:r>
            <a:rPr lang="en-US" sz="1600" kern="1200" dirty="0" err="1">
              <a:latin typeface="+mn-lt"/>
              <a:cs typeface="Arial" panose="020B0604020202020204" pitchFamily="34" charset="0"/>
            </a:rPr>
            <a:t>realcraft</a:t>
          </a:r>
          <a:r>
            <a:rPr lang="en-US" sz="1600" kern="1200" dirty="0">
              <a:latin typeface="+mn-lt"/>
              <a:cs typeface="Arial" panose="020B0604020202020204" pitchFamily="34" charset="0"/>
            </a:rPr>
            <a:t> data for  diesel subsidy   using open API.</a:t>
          </a:r>
          <a:endParaRPr lang="en-IN" sz="1600" kern="1200" dirty="0">
            <a:latin typeface="+mn-lt"/>
          </a:endParaRPr>
        </a:p>
      </dsp:txBody>
      <dsp:txXfrm>
        <a:off x="8324" y="584861"/>
        <a:ext cx="3015907" cy="1881594"/>
      </dsp:txXfrm>
    </dsp:sp>
    <dsp:sp modelId="{0DDB1F5C-3589-4A17-A2E6-A906C40CEA3B}">
      <dsp:nvSpPr>
        <dsp:cNvPr id="0" name=""/>
        <dsp:cNvSpPr/>
      </dsp:nvSpPr>
      <dsp:spPr>
        <a:xfrm>
          <a:off x="3446458" y="0"/>
          <a:ext cx="3015907" cy="584861"/>
        </a:xfrm>
        <a:prstGeom prst="rect">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IN" sz="1600" b="1" kern="1200" dirty="0">
              <a:latin typeface="+mn-lt"/>
            </a:rPr>
            <a:t>Other </a:t>
          </a:r>
          <a:r>
            <a:rPr lang="en-IN" sz="1600" b="1" kern="1200" dirty="0" smtClean="0">
              <a:latin typeface="+mn-lt"/>
            </a:rPr>
            <a:t>Services(2018)</a:t>
          </a:r>
          <a:endParaRPr lang="en-IN" sz="1600" b="1" kern="1200" dirty="0">
            <a:latin typeface="+mn-lt"/>
          </a:endParaRPr>
        </a:p>
      </dsp:txBody>
      <dsp:txXfrm>
        <a:off x="3446458" y="0"/>
        <a:ext cx="3015907" cy="584861"/>
      </dsp:txXfrm>
    </dsp:sp>
    <dsp:sp modelId="{F2ACD984-A123-4CF8-BE01-6829FF3088DA}">
      <dsp:nvSpPr>
        <dsp:cNvPr id="0" name=""/>
        <dsp:cNvSpPr/>
      </dsp:nvSpPr>
      <dsp:spPr>
        <a:xfrm>
          <a:off x="3446458" y="584861"/>
          <a:ext cx="3015907" cy="1881594"/>
        </a:xfrm>
        <a:prstGeom prst="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latin typeface="+mn-lt"/>
              <a:cs typeface="Arial" panose="020B0604020202020204" pitchFamily="34" charset="0"/>
            </a:rPr>
            <a:t>Back bone for other services to the fishermen like insurance claim,   subsidy claim,   fuel permit, monitoring the movements of crews </a:t>
          </a:r>
          <a:r>
            <a:rPr lang="en-US" sz="1600" kern="1200" dirty="0" err="1">
              <a:solidFill>
                <a:schemeClr val="tx1"/>
              </a:solidFill>
              <a:latin typeface="+mn-lt"/>
              <a:cs typeface="Arial" panose="020B0604020202020204" pitchFamily="34" charset="0"/>
            </a:rPr>
            <a:t>etc</a:t>
          </a:r>
          <a:endParaRPr lang="en-IN" sz="1600" kern="1200" dirty="0">
            <a:latin typeface="+mn-lt"/>
          </a:endParaRPr>
        </a:p>
        <a:p>
          <a:pPr marL="171450" lvl="1" indent="-171450" algn="l" defTabSz="711200">
            <a:lnSpc>
              <a:spcPct val="90000"/>
            </a:lnSpc>
            <a:spcBef>
              <a:spcPct val="0"/>
            </a:spcBef>
            <a:spcAft>
              <a:spcPct val="15000"/>
            </a:spcAft>
            <a:buChar char="••"/>
          </a:pPr>
          <a:r>
            <a:rPr lang="en-IN" sz="1600" kern="1200" dirty="0" smtClean="0">
              <a:latin typeface="+mn-lt"/>
            </a:rPr>
            <a:t>Configured for issuing RC &amp; LC for  Marine Ambulance in Kerala</a:t>
          </a:r>
          <a:endParaRPr lang="en-IN" sz="1600" kern="1200" dirty="0">
            <a:latin typeface="+mn-lt"/>
          </a:endParaRPr>
        </a:p>
        <a:p>
          <a:pPr marL="171450" lvl="1" indent="-171450" algn="l" defTabSz="711200">
            <a:lnSpc>
              <a:spcPct val="90000"/>
            </a:lnSpc>
            <a:spcBef>
              <a:spcPct val="0"/>
            </a:spcBef>
            <a:spcAft>
              <a:spcPct val="15000"/>
            </a:spcAft>
            <a:buChar char="••"/>
          </a:pPr>
          <a:endParaRPr lang="en-IN" sz="1600" kern="1200" dirty="0">
            <a:solidFill>
              <a:schemeClr val="tx1"/>
            </a:solidFill>
            <a:latin typeface="+mn-lt"/>
            <a:cs typeface="Arial" panose="020B0604020202020204" pitchFamily="34" charset="0"/>
          </a:endParaRPr>
        </a:p>
      </dsp:txBody>
      <dsp:txXfrm>
        <a:off x="3446458" y="584861"/>
        <a:ext cx="3015907" cy="1881594"/>
      </dsp:txXfrm>
    </dsp:sp>
    <dsp:sp modelId="{5C8CD9C2-11F2-496D-9575-2C9EE3FE2E3A}">
      <dsp:nvSpPr>
        <dsp:cNvPr id="0" name=""/>
        <dsp:cNvSpPr/>
      </dsp:nvSpPr>
      <dsp:spPr>
        <a:xfrm>
          <a:off x="6903219" y="-256520"/>
          <a:ext cx="3198567" cy="584861"/>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IN" sz="1600" b="1" kern="1200" dirty="0">
              <a:latin typeface="+mn-lt"/>
            </a:rPr>
            <a:t>Special </a:t>
          </a:r>
          <a:r>
            <a:rPr lang="en-IN" sz="1600" b="1" kern="1200" dirty="0" smtClean="0">
              <a:latin typeface="+mn-lt"/>
            </a:rPr>
            <a:t>Permit &amp; MARINE Ambulance (2020)</a:t>
          </a:r>
          <a:endParaRPr lang="en-IN" sz="1600" b="1" kern="1200" dirty="0">
            <a:latin typeface="+mn-lt"/>
          </a:endParaRPr>
        </a:p>
      </dsp:txBody>
      <dsp:txXfrm>
        <a:off x="6903219" y="-256520"/>
        <a:ext cx="3198567" cy="584861"/>
      </dsp:txXfrm>
    </dsp:sp>
    <dsp:sp modelId="{17C82214-6709-490C-BE58-C9CE58B0D41C}">
      <dsp:nvSpPr>
        <dsp:cNvPr id="0" name=""/>
        <dsp:cNvSpPr/>
      </dsp:nvSpPr>
      <dsp:spPr>
        <a:xfrm>
          <a:off x="6884592" y="256520"/>
          <a:ext cx="3235820" cy="2466456"/>
        </a:xfrm>
        <a:prstGeom prst="rect">
          <a:avLst/>
        </a:prstGeom>
        <a:solidFill>
          <a:srgbClr val="FFFFCC">
            <a:alpha val="90000"/>
          </a:srgb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latin typeface="+mn-lt"/>
              <a:cs typeface="Arial" panose="020B0604020202020204" pitchFamily="34" charset="0"/>
            </a:rPr>
            <a:t>Introduced Special permit for vessels having hull length &gt; 20 meters  and 250 HP</a:t>
          </a:r>
        </a:p>
        <a:p>
          <a:pPr marL="171450" lvl="1" indent="-171450" algn="l" defTabSz="711200">
            <a:lnSpc>
              <a:spcPct val="90000"/>
            </a:lnSpc>
            <a:spcBef>
              <a:spcPct val="0"/>
            </a:spcBef>
            <a:spcAft>
              <a:spcPct val="15000"/>
            </a:spcAft>
            <a:buChar char="••"/>
          </a:pPr>
          <a:r>
            <a:rPr lang="en-US" sz="1600" kern="1200" dirty="0">
              <a:solidFill>
                <a:schemeClr val="tx1"/>
              </a:solidFill>
              <a:latin typeface="+mn-lt"/>
              <a:cs typeface="Arial" panose="020B0604020202020204" pitchFamily="34" charset="0"/>
            </a:rPr>
            <a:t>Additional category of   Deep Sea Fishing vessels added</a:t>
          </a:r>
        </a:p>
        <a:p>
          <a:pPr marL="171450" lvl="1" indent="-171450" algn="l" defTabSz="711200">
            <a:lnSpc>
              <a:spcPct val="90000"/>
            </a:lnSpc>
            <a:spcBef>
              <a:spcPct val="0"/>
            </a:spcBef>
            <a:spcAft>
              <a:spcPct val="15000"/>
            </a:spcAft>
            <a:buChar char="••"/>
          </a:pPr>
          <a:r>
            <a:rPr lang="en-US" sz="1600" kern="1200" dirty="0">
              <a:solidFill>
                <a:schemeClr val="tx1"/>
              </a:solidFill>
              <a:latin typeface="+mn-lt"/>
              <a:cs typeface="Arial" panose="020B0604020202020204" pitchFamily="34" charset="0"/>
            </a:rPr>
            <a:t>Configured Registration module for issuing RC to the Marine Ambulances for rescue </a:t>
          </a:r>
          <a:r>
            <a:rPr lang="en-US" sz="1600" kern="1200" dirty="0" smtClean="0">
              <a:solidFill>
                <a:schemeClr val="tx1"/>
              </a:solidFill>
              <a:latin typeface="+mn-lt"/>
              <a:cs typeface="Arial" panose="020B0604020202020204" pitchFamily="34" charset="0"/>
            </a:rPr>
            <a:t>Operations</a:t>
          </a:r>
          <a:r>
            <a:rPr lang="en-US" sz="1600" kern="1200" dirty="0">
              <a:solidFill>
                <a:schemeClr val="tx1"/>
              </a:solidFill>
              <a:latin typeface="+mn-lt"/>
              <a:cs typeface="Arial" panose="020B0604020202020204" pitchFamily="34" charset="0"/>
            </a:rPr>
            <a:t>. </a:t>
          </a:r>
          <a:endParaRPr lang="en-IN" sz="1600" kern="1200" dirty="0">
            <a:latin typeface="+mn-lt"/>
          </a:endParaRPr>
        </a:p>
      </dsp:txBody>
      <dsp:txXfrm>
        <a:off x="6884592" y="256520"/>
        <a:ext cx="3235820" cy="24664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6895B-F677-44A7-87A6-BFFFAFDAC272}">
      <dsp:nvSpPr>
        <dsp:cNvPr id="0" name=""/>
        <dsp:cNvSpPr/>
      </dsp:nvSpPr>
      <dsp:spPr>
        <a:xfrm rot="5400000">
          <a:off x="206736" y="5557185"/>
          <a:ext cx="607335" cy="101059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23E2F-227A-49F0-B45E-980D48F46B4B}">
      <dsp:nvSpPr>
        <dsp:cNvPr id="0" name=""/>
        <dsp:cNvSpPr/>
      </dsp:nvSpPr>
      <dsp:spPr>
        <a:xfrm>
          <a:off x="105357" y="5859134"/>
          <a:ext cx="912367" cy="799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2010</a:t>
          </a:r>
          <a:endParaRPr lang="en-US" sz="2700" kern="1200" dirty="0"/>
        </a:p>
      </dsp:txBody>
      <dsp:txXfrm>
        <a:off x="105357" y="5859134"/>
        <a:ext cx="912367" cy="799744"/>
      </dsp:txXfrm>
    </dsp:sp>
    <dsp:sp modelId="{974056D3-2563-4516-B351-76989DF96C8E}">
      <dsp:nvSpPr>
        <dsp:cNvPr id="0" name=""/>
        <dsp:cNvSpPr/>
      </dsp:nvSpPr>
      <dsp:spPr>
        <a:xfrm>
          <a:off x="845580" y="5482784"/>
          <a:ext cx="172144" cy="172144"/>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ECD221-4E95-45A7-8761-C74D0FDC7456}">
      <dsp:nvSpPr>
        <dsp:cNvPr id="0" name=""/>
        <dsp:cNvSpPr/>
      </dsp:nvSpPr>
      <dsp:spPr>
        <a:xfrm rot="5400000">
          <a:off x="1323653" y="5280803"/>
          <a:ext cx="607335" cy="1010591"/>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DC6A5-3643-4A8C-AC24-9C8E9F324199}">
      <dsp:nvSpPr>
        <dsp:cNvPr id="0" name=""/>
        <dsp:cNvSpPr/>
      </dsp:nvSpPr>
      <dsp:spPr>
        <a:xfrm>
          <a:off x="1222274" y="5582752"/>
          <a:ext cx="912367" cy="799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2011</a:t>
          </a:r>
          <a:endParaRPr lang="en-US" sz="2700" kern="1200" dirty="0"/>
        </a:p>
      </dsp:txBody>
      <dsp:txXfrm>
        <a:off x="1222274" y="5582752"/>
        <a:ext cx="912367" cy="799744"/>
      </dsp:txXfrm>
    </dsp:sp>
    <dsp:sp modelId="{47799945-9C64-4583-8505-5BAECED1D619}">
      <dsp:nvSpPr>
        <dsp:cNvPr id="0" name=""/>
        <dsp:cNvSpPr/>
      </dsp:nvSpPr>
      <dsp:spPr>
        <a:xfrm>
          <a:off x="1962497" y="5206402"/>
          <a:ext cx="172144" cy="17214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7F9BC-89AE-4B6B-949F-7F8474C3FC36}">
      <dsp:nvSpPr>
        <dsp:cNvPr id="0" name=""/>
        <dsp:cNvSpPr/>
      </dsp:nvSpPr>
      <dsp:spPr>
        <a:xfrm rot="5400000">
          <a:off x="2440570" y="5004421"/>
          <a:ext cx="607335" cy="1010591"/>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15493-929B-45DD-9CD0-5C530501F003}">
      <dsp:nvSpPr>
        <dsp:cNvPr id="0" name=""/>
        <dsp:cNvSpPr/>
      </dsp:nvSpPr>
      <dsp:spPr>
        <a:xfrm>
          <a:off x="2339190" y="5306370"/>
          <a:ext cx="912367" cy="799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2012</a:t>
          </a:r>
          <a:endParaRPr lang="en-US" sz="2700" kern="1200" dirty="0"/>
        </a:p>
      </dsp:txBody>
      <dsp:txXfrm>
        <a:off x="2339190" y="5306370"/>
        <a:ext cx="912367" cy="799744"/>
      </dsp:txXfrm>
    </dsp:sp>
    <dsp:sp modelId="{8BAFC92A-43A7-47FA-9AD7-1A0B1F78B67F}">
      <dsp:nvSpPr>
        <dsp:cNvPr id="0" name=""/>
        <dsp:cNvSpPr/>
      </dsp:nvSpPr>
      <dsp:spPr>
        <a:xfrm>
          <a:off x="3079413" y="4930020"/>
          <a:ext cx="172144" cy="172144"/>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90549-F9BE-44B4-B4F6-FDBB6EFA4131}">
      <dsp:nvSpPr>
        <dsp:cNvPr id="0" name=""/>
        <dsp:cNvSpPr/>
      </dsp:nvSpPr>
      <dsp:spPr>
        <a:xfrm rot="5400000">
          <a:off x="3557486" y="4728038"/>
          <a:ext cx="607335" cy="1010591"/>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B2809-8D5C-42E5-9038-798D3BBB48E9}">
      <dsp:nvSpPr>
        <dsp:cNvPr id="0" name=""/>
        <dsp:cNvSpPr/>
      </dsp:nvSpPr>
      <dsp:spPr>
        <a:xfrm>
          <a:off x="3456107" y="5029988"/>
          <a:ext cx="912367" cy="799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2013</a:t>
          </a:r>
          <a:endParaRPr lang="en-US" sz="2700" kern="1200" dirty="0"/>
        </a:p>
      </dsp:txBody>
      <dsp:txXfrm>
        <a:off x="3456107" y="5029988"/>
        <a:ext cx="912367" cy="799744"/>
      </dsp:txXfrm>
    </dsp:sp>
    <dsp:sp modelId="{F6EB0EF0-1578-49F1-B4F9-B5C5E259FE0E}">
      <dsp:nvSpPr>
        <dsp:cNvPr id="0" name=""/>
        <dsp:cNvSpPr/>
      </dsp:nvSpPr>
      <dsp:spPr>
        <a:xfrm>
          <a:off x="4196330" y="4653638"/>
          <a:ext cx="172144" cy="172144"/>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7EDA18-DFC1-4992-A883-651F67C8CA77}">
      <dsp:nvSpPr>
        <dsp:cNvPr id="0" name=""/>
        <dsp:cNvSpPr/>
      </dsp:nvSpPr>
      <dsp:spPr>
        <a:xfrm rot="5400000">
          <a:off x="4674403" y="4451656"/>
          <a:ext cx="607335" cy="1010591"/>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9BC30B-8FC4-4098-8862-D676B7D58F7E}">
      <dsp:nvSpPr>
        <dsp:cNvPr id="0" name=""/>
        <dsp:cNvSpPr/>
      </dsp:nvSpPr>
      <dsp:spPr>
        <a:xfrm>
          <a:off x="4573023" y="4753606"/>
          <a:ext cx="912367" cy="799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2014</a:t>
          </a:r>
          <a:endParaRPr lang="en-US" sz="2700" kern="1200" dirty="0"/>
        </a:p>
      </dsp:txBody>
      <dsp:txXfrm>
        <a:off x="4573023" y="4753606"/>
        <a:ext cx="912367" cy="799744"/>
      </dsp:txXfrm>
    </dsp:sp>
    <dsp:sp modelId="{0BA068F1-725D-40AA-A453-B033637112BB}">
      <dsp:nvSpPr>
        <dsp:cNvPr id="0" name=""/>
        <dsp:cNvSpPr/>
      </dsp:nvSpPr>
      <dsp:spPr>
        <a:xfrm>
          <a:off x="5313247" y="4377255"/>
          <a:ext cx="172144" cy="172144"/>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01E05-B660-4780-B95B-EF6E2107761F}">
      <dsp:nvSpPr>
        <dsp:cNvPr id="0" name=""/>
        <dsp:cNvSpPr/>
      </dsp:nvSpPr>
      <dsp:spPr>
        <a:xfrm rot="5400000">
          <a:off x="5791319" y="4175274"/>
          <a:ext cx="607335" cy="101059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D819B-C672-4EC3-8588-2A1089A84121}">
      <dsp:nvSpPr>
        <dsp:cNvPr id="0" name=""/>
        <dsp:cNvSpPr/>
      </dsp:nvSpPr>
      <dsp:spPr>
        <a:xfrm>
          <a:off x="5689940" y="4477223"/>
          <a:ext cx="912367" cy="799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2015</a:t>
          </a:r>
          <a:endParaRPr lang="en-US" sz="2700" kern="1200" dirty="0"/>
        </a:p>
      </dsp:txBody>
      <dsp:txXfrm>
        <a:off x="5689940" y="4477223"/>
        <a:ext cx="912367" cy="799744"/>
      </dsp:txXfrm>
    </dsp:sp>
    <dsp:sp modelId="{B62C65E8-89EC-4EFC-BE79-A4C2AEBB7A5E}">
      <dsp:nvSpPr>
        <dsp:cNvPr id="0" name=""/>
        <dsp:cNvSpPr/>
      </dsp:nvSpPr>
      <dsp:spPr>
        <a:xfrm>
          <a:off x="6430163" y="4100873"/>
          <a:ext cx="172144" cy="172144"/>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D66B0D-D1C2-4BB2-9502-04E816B58155}">
      <dsp:nvSpPr>
        <dsp:cNvPr id="0" name=""/>
        <dsp:cNvSpPr/>
      </dsp:nvSpPr>
      <dsp:spPr>
        <a:xfrm rot="5400000">
          <a:off x="6908236" y="3898892"/>
          <a:ext cx="607335" cy="1010591"/>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A7C589-C075-4F56-BBEF-8BEE44DB08AD}">
      <dsp:nvSpPr>
        <dsp:cNvPr id="0" name=""/>
        <dsp:cNvSpPr/>
      </dsp:nvSpPr>
      <dsp:spPr>
        <a:xfrm>
          <a:off x="6806857" y="4200841"/>
          <a:ext cx="912367" cy="799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2016</a:t>
          </a:r>
          <a:endParaRPr lang="en-US" sz="2700" kern="1200" dirty="0"/>
        </a:p>
      </dsp:txBody>
      <dsp:txXfrm>
        <a:off x="6806857" y="4200841"/>
        <a:ext cx="912367" cy="799744"/>
      </dsp:txXfrm>
    </dsp:sp>
    <dsp:sp modelId="{7F1075BE-617F-48D0-A743-04839C25132A}">
      <dsp:nvSpPr>
        <dsp:cNvPr id="0" name=""/>
        <dsp:cNvSpPr/>
      </dsp:nvSpPr>
      <dsp:spPr>
        <a:xfrm>
          <a:off x="7547080" y="3824491"/>
          <a:ext cx="172144" cy="17214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4F6D7-82D8-4CF0-89A0-80782907B590}">
      <dsp:nvSpPr>
        <dsp:cNvPr id="0" name=""/>
        <dsp:cNvSpPr/>
      </dsp:nvSpPr>
      <dsp:spPr>
        <a:xfrm rot="5400000">
          <a:off x="8025153" y="3622510"/>
          <a:ext cx="607335" cy="1010591"/>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33A52-14CF-40AE-A8DB-FD8AA97825D1}">
      <dsp:nvSpPr>
        <dsp:cNvPr id="0" name=""/>
        <dsp:cNvSpPr/>
      </dsp:nvSpPr>
      <dsp:spPr>
        <a:xfrm>
          <a:off x="7923773" y="3924459"/>
          <a:ext cx="912367" cy="799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2017</a:t>
          </a:r>
          <a:endParaRPr lang="en-US" sz="2700" kern="1200" dirty="0"/>
        </a:p>
      </dsp:txBody>
      <dsp:txXfrm>
        <a:off x="7923773" y="3924459"/>
        <a:ext cx="912367" cy="799744"/>
      </dsp:txXfrm>
    </dsp:sp>
    <dsp:sp modelId="{9500E8B3-2B2D-438E-BB9E-1DFA3A02DF66}">
      <dsp:nvSpPr>
        <dsp:cNvPr id="0" name=""/>
        <dsp:cNvSpPr/>
      </dsp:nvSpPr>
      <dsp:spPr>
        <a:xfrm>
          <a:off x="8663996" y="3548109"/>
          <a:ext cx="172144" cy="172144"/>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43829E-B279-4D46-AE3E-C4B49D40D090}">
      <dsp:nvSpPr>
        <dsp:cNvPr id="0" name=""/>
        <dsp:cNvSpPr/>
      </dsp:nvSpPr>
      <dsp:spPr>
        <a:xfrm rot="5400000">
          <a:off x="9142069" y="3346128"/>
          <a:ext cx="607335" cy="1010591"/>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71301-F4AC-441C-B06C-A9F7830D1A6D}">
      <dsp:nvSpPr>
        <dsp:cNvPr id="0" name=""/>
        <dsp:cNvSpPr/>
      </dsp:nvSpPr>
      <dsp:spPr>
        <a:xfrm>
          <a:off x="9040690" y="3648077"/>
          <a:ext cx="912367" cy="799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2018</a:t>
          </a:r>
          <a:endParaRPr lang="en-US" sz="2700" kern="1200" dirty="0"/>
        </a:p>
      </dsp:txBody>
      <dsp:txXfrm>
        <a:off x="9040690" y="3648077"/>
        <a:ext cx="912367" cy="799744"/>
      </dsp:txXfrm>
    </dsp:sp>
    <dsp:sp modelId="{CF414E46-5813-483C-9CC8-3F03BCBD8BFD}">
      <dsp:nvSpPr>
        <dsp:cNvPr id="0" name=""/>
        <dsp:cNvSpPr/>
      </dsp:nvSpPr>
      <dsp:spPr>
        <a:xfrm>
          <a:off x="9780913" y="3271727"/>
          <a:ext cx="172144" cy="172144"/>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57A6D1-9117-44CD-BAF1-D2AA4D5517E5}">
      <dsp:nvSpPr>
        <dsp:cNvPr id="0" name=""/>
        <dsp:cNvSpPr/>
      </dsp:nvSpPr>
      <dsp:spPr>
        <a:xfrm rot="5400000">
          <a:off x="10258986" y="3069746"/>
          <a:ext cx="607335" cy="1010591"/>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68068E-9F85-4900-81A5-7824BED3C9FF}">
      <dsp:nvSpPr>
        <dsp:cNvPr id="0" name=""/>
        <dsp:cNvSpPr/>
      </dsp:nvSpPr>
      <dsp:spPr>
        <a:xfrm>
          <a:off x="10157607" y="3371695"/>
          <a:ext cx="912367" cy="799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2019</a:t>
          </a:r>
          <a:endParaRPr lang="en-US" sz="2700" kern="1200" dirty="0"/>
        </a:p>
      </dsp:txBody>
      <dsp:txXfrm>
        <a:off x="10157607" y="3371695"/>
        <a:ext cx="912367" cy="799744"/>
      </dsp:txXfrm>
    </dsp:sp>
    <dsp:sp modelId="{CA1DD865-4E68-42E9-9EC6-056390F09E6E}">
      <dsp:nvSpPr>
        <dsp:cNvPr id="0" name=""/>
        <dsp:cNvSpPr/>
      </dsp:nvSpPr>
      <dsp:spPr>
        <a:xfrm>
          <a:off x="10897830" y="2995345"/>
          <a:ext cx="172144" cy="172144"/>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B0765-DAEE-42B5-9466-6F9E3FA2BA6B}">
      <dsp:nvSpPr>
        <dsp:cNvPr id="0" name=""/>
        <dsp:cNvSpPr/>
      </dsp:nvSpPr>
      <dsp:spPr>
        <a:xfrm rot="5400000">
          <a:off x="11375902" y="2793364"/>
          <a:ext cx="607335" cy="101059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6A606-9BB4-44B1-B9FE-F50E404C2290}">
      <dsp:nvSpPr>
        <dsp:cNvPr id="0" name=""/>
        <dsp:cNvSpPr/>
      </dsp:nvSpPr>
      <dsp:spPr>
        <a:xfrm>
          <a:off x="11274523" y="3095313"/>
          <a:ext cx="912367" cy="799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2020</a:t>
          </a:r>
          <a:endParaRPr lang="en-US" sz="2700" kern="1200" dirty="0"/>
        </a:p>
      </dsp:txBody>
      <dsp:txXfrm>
        <a:off x="11274523" y="3095313"/>
        <a:ext cx="912367" cy="799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D6BEB-AC86-4E7A-AF6B-0867754B3E6E}">
      <dsp:nvSpPr>
        <dsp:cNvPr id="0" name=""/>
        <dsp:cNvSpPr/>
      </dsp:nvSpPr>
      <dsp:spPr>
        <a:xfrm>
          <a:off x="0" y="1189262"/>
          <a:ext cx="8649358"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A0CF1D-79C3-472E-900A-15DACF64D6B7}">
      <dsp:nvSpPr>
        <dsp:cNvPr id="0" name=""/>
        <dsp:cNvSpPr/>
      </dsp:nvSpPr>
      <dsp:spPr>
        <a:xfrm>
          <a:off x="432467" y="320796"/>
          <a:ext cx="8071926" cy="141960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848" tIns="0" rIns="228848" bIns="0" numCol="1" spcCol="1270" anchor="ctr" anchorCtr="0">
          <a:noAutofit/>
        </a:bodyPr>
        <a:lstStyle/>
        <a:p>
          <a:pPr lvl="0" algn="l" defTabSz="622300">
            <a:lnSpc>
              <a:spcPct val="150000"/>
            </a:lnSpc>
            <a:spcBef>
              <a:spcPct val="0"/>
            </a:spcBef>
            <a:spcAft>
              <a:spcPts val="0"/>
            </a:spcAft>
          </a:pPr>
          <a:r>
            <a:rPr lang="en-US" sz="1400" kern="1200" dirty="0" smtClean="0">
              <a:solidFill>
                <a:schemeClr val="bg1"/>
              </a:solidFill>
              <a:latin typeface="Arial" panose="020B0604020202020204" pitchFamily="34" charset="0"/>
              <a:cs typeface="Arial" panose="020B0604020202020204" pitchFamily="34" charset="0"/>
            </a:rPr>
            <a:t>Integrated with </a:t>
          </a:r>
          <a:r>
            <a:rPr lang="en-US" sz="1400" b="1" kern="1200" dirty="0" smtClean="0">
              <a:solidFill>
                <a:schemeClr val="tx1"/>
              </a:solidFill>
              <a:latin typeface="Arial" panose="020B0604020202020204" pitchFamily="34" charset="0"/>
              <a:cs typeface="Arial" panose="020B0604020202020204" pitchFamily="34" charset="0"/>
            </a:rPr>
            <a:t>SELF</a:t>
          </a:r>
          <a:r>
            <a:rPr lang="en-US" sz="1400" kern="1200" dirty="0" smtClean="0">
              <a:solidFill>
                <a:schemeClr val="tx1"/>
              </a:solidFill>
              <a:latin typeface="Arial" panose="020B0604020202020204" pitchFamily="34" charset="0"/>
              <a:cs typeface="Arial" panose="020B0604020202020204" pitchFamily="34" charset="0"/>
            </a:rPr>
            <a:t> (Fuel Permit Management </a:t>
          </a:r>
          <a:r>
            <a:rPr lang="en-US" sz="1400" kern="1200" dirty="0" smtClean="0">
              <a:solidFill>
                <a:schemeClr val="bg1"/>
              </a:solidFill>
              <a:latin typeface="Arial" panose="020B0604020202020204" pitchFamily="34" charset="0"/>
              <a:cs typeface="Arial" panose="020B0604020202020204" pitchFamily="34" charset="0"/>
            </a:rPr>
            <a:t>System)    to streamline the fuel Card distribution to the registered vessel owners and   fuel distribution to the valid fuel permit holders with the aim of providing total integrated end to end solution to the Fishermen  and to Increase the efficiency of the subsidy disbursal to the right fishermen in right time  , Reduce pilferage , Eliminate  middle layer in fuel procurement</a:t>
          </a:r>
          <a:endParaRPr lang="en-US" sz="1400" kern="1200" dirty="0">
            <a:solidFill>
              <a:schemeClr val="bg1"/>
            </a:solidFill>
            <a:latin typeface="Arial" panose="020B0604020202020204" pitchFamily="34" charset="0"/>
            <a:cs typeface="Arial" panose="020B0604020202020204" pitchFamily="34" charset="0"/>
          </a:endParaRPr>
        </a:p>
      </dsp:txBody>
      <dsp:txXfrm>
        <a:off x="501767" y="390096"/>
        <a:ext cx="7933326" cy="1281009"/>
      </dsp:txXfrm>
    </dsp:sp>
    <dsp:sp modelId="{0274EC14-D09A-4A20-9A2D-6A98D4C16213}">
      <dsp:nvSpPr>
        <dsp:cNvPr id="0" name=""/>
        <dsp:cNvSpPr/>
      </dsp:nvSpPr>
      <dsp:spPr>
        <a:xfrm>
          <a:off x="0" y="2334051"/>
          <a:ext cx="8649358"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4AAF28-B923-4298-B3A3-4CC273F85FA6}">
      <dsp:nvSpPr>
        <dsp:cNvPr id="0" name=""/>
        <dsp:cNvSpPr/>
      </dsp:nvSpPr>
      <dsp:spPr>
        <a:xfrm>
          <a:off x="390561" y="1943879"/>
          <a:ext cx="8231220" cy="981680"/>
        </a:xfrm>
        <a:prstGeom prst="roundRect">
          <a:avLst/>
        </a:prstGeom>
        <a:solidFill>
          <a:srgbClr val="E5691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848" tIns="0" rIns="228848" bIns="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tx1"/>
              </a:solidFill>
              <a:latin typeface="Arial" panose="020B0604020202020204" pitchFamily="34" charset="0"/>
              <a:cs typeface="Arial" panose="020B0604020202020204" pitchFamily="34" charset="0"/>
            </a:rPr>
            <a:t>Coastal State &amp;UTs</a:t>
          </a:r>
        </a:p>
        <a:p>
          <a:pPr lvl="0" algn="l" defTabSz="622300">
            <a:lnSpc>
              <a:spcPct val="150000"/>
            </a:lnSpc>
            <a:spcBef>
              <a:spcPct val="0"/>
            </a:spcBef>
            <a:spcAft>
              <a:spcPts val="0"/>
            </a:spcAft>
          </a:pPr>
          <a:r>
            <a:rPr lang="en-US" sz="1400" kern="1200" dirty="0" smtClean="0">
              <a:solidFill>
                <a:schemeClr val="bg1"/>
              </a:solidFill>
              <a:latin typeface="Arial" panose="020B0604020202020204" pitchFamily="34" charset="0"/>
              <a:cs typeface="Arial" panose="020B0604020202020204" pitchFamily="34" charset="0"/>
            </a:rPr>
            <a:t>Integration with e-</a:t>
          </a:r>
          <a:r>
            <a:rPr lang="en-US" sz="1400" kern="1200" dirty="0" err="1" smtClean="0">
              <a:solidFill>
                <a:schemeClr val="bg1"/>
              </a:solidFill>
              <a:latin typeface="Arial" panose="020B0604020202020204" pitchFamily="34" charset="0"/>
              <a:cs typeface="Arial" panose="020B0604020202020204" pitchFamily="34" charset="0"/>
            </a:rPr>
            <a:t>Gov</a:t>
          </a:r>
          <a:r>
            <a:rPr lang="en-US" sz="1400" kern="1200" dirty="0" smtClean="0">
              <a:solidFill>
                <a:schemeClr val="bg1"/>
              </a:solidFill>
              <a:latin typeface="Arial" panose="020B0604020202020204" pitchFamily="34" charset="0"/>
              <a:cs typeface="Arial" panose="020B0604020202020204" pitchFamily="34" charset="0"/>
            </a:rPr>
            <a:t> applications – as a Back bone for other services to the fishermen like insurance claim,   subsidy claim,   fuel permit, monitoring the movements of crews </a:t>
          </a:r>
          <a:r>
            <a:rPr lang="en-US" sz="1400" kern="1200" dirty="0" err="1" smtClean="0">
              <a:solidFill>
                <a:schemeClr val="bg1"/>
              </a:solidFill>
              <a:latin typeface="Arial" panose="020B0604020202020204" pitchFamily="34" charset="0"/>
              <a:cs typeface="Arial" panose="020B0604020202020204" pitchFamily="34" charset="0"/>
            </a:rPr>
            <a:t>etc</a:t>
          </a:r>
          <a:endParaRPr lang="en-US" sz="1400" kern="1200" dirty="0">
            <a:solidFill>
              <a:schemeClr val="bg1"/>
            </a:solidFill>
            <a:latin typeface="Arial" panose="020B0604020202020204" pitchFamily="34" charset="0"/>
            <a:cs typeface="Arial" panose="020B0604020202020204" pitchFamily="34" charset="0"/>
          </a:endParaRPr>
        </a:p>
      </dsp:txBody>
      <dsp:txXfrm>
        <a:off x="438483" y="1991801"/>
        <a:ext cx="8135376" cy="885836"/>
      </dsp:txXfrm>
    </dsp:sp>
    <dsp:sp modelId="{E8E4DFD6-6EC3-4EF0-9D84-3E86053B8F07}">
      <dsp:nvSpPr>
        <dsp:cNvPr id="0" name=""/>
        <dsp:cNvSpPr/>
      </dsp:nvSpPr>
      <dsp:spPr>
        <a:xfrm>
          <a:off x="0" y="3350773"/>
          <a:ext cx="8649358"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4318C5-68B7-41BF-B52B-1E74842B7346}">
      <dsp:nvSpPr>
        <dsp:cNvPr id="0" name=""/>
        <dsp:cNvSpPr/>
      </dsp:nvSpPr>
      <dsp:spPr>
        <a:xfrm>
          <a:off x="415838" y="3111954"/>
          <a:ext cx="8218037" cy="830640"/>
        </a:xfrm>
        <a:prstGeom prst="roundRect">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848" tIns="0" rIns="228848" bIns="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latin typeface="Arial" panose="020B0604020202020204" pitchFamily="34" charset="0"/>
              <a:cs typeface="Arial" panose="020B0604020202020204" pitchFamily="34" charset="0"/>
            </a:rPr>
            <a:t>Integrated with Security Agencies like Coast Guard, Marine Police and State Fisheries Departments , IMAC (NC3I) for monitoring the vessels using open API. This enables these agencies and departments to monitor the movement of vessels as well as identity verification.</a:t>
          </a:r>
          <a:endParaRPr lang="en-US" sz="1400" kern="1200" dirty="0">
            <a:solidFill>
              <a:schemeClr val="tx1"/>
            </a:solidFill>
            <a:latin typeface="Arial" panose="020B0604020202020204" pitchFamily="34" charset="0"/>
            <a:cs typeface="Arial" panose="020B0604020202020204" pitchFamily="34" charset="0"/>
          </a:endParaRPr>
        </a:p>
      </dsp:txBody>
      <dsp:txXfrm>
        <a:off x="456387" y="3152503"/>
        <a:ext cx="8136939" cy="749542"/>
      </dsp:txXfrm>
    </dsp:sp>
    <dsp:sp modelId="{C46E4C97-6622-4BFF-8AC4-BA2CBD34BF50}">
      <dsp:nvSpPr>
        <dsp:cNvPr id="0" name=""/>
        <dsp:cNvSpPr/>
      </dsp:nvSpPr>
      <dsp:spPr>
        <a:xfrm>
          <a:off x="0" y="4473199"/>
          <a:ext cx="8649358"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AAEF2-127D-4D87-9DA3-C129ED79009F}">
      <dsp:nvSpPr>
        <dsp:cNvPr id="0" name=""/>
        <dsp:cNvSpPr/>
      </dsp:nvSpPr>
      <dsp:spPr>
        <a:xfrm>
          <a:off x="465923" y="4286333"/>
          <a:ext cx="8117093" cy="840344"/>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848" tIns="0" rIns="228848" bIns="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tx1"/>
              </a:solidFill>
              <a:latin typeface="Arial" panose="020B0604020202020204" pitchFamily="34" charset="0"/>
              <a:cs typeface="Arial" panose="020B0604020202020204" pitchFamily="34" charset="0"/>
            </a:rPr>
            <a:t>SAGARA</a:t>
          </a:r>
          <a:r>
            <a:rPr lang="en-US" sz="1400" kern="1200" dirty="0" smtClean="0">
              <a:solidFill>
                <a:schemeClr val="tx1"/>
              </a:solidFill>
              <a:latin typeface="Arial" panose="020B0604020202020204" pitchFamily="34" charset="0"/>
              <a:cs typeface="Arial" panose="020B0604020202020204" pitchFamily="34" charset="0"/>
            </a:rPr>
            <a:t> </a:t>
          </a:r>
        </a:p>
        <a:p>
          <a:pPr lvl="0" algn="l" defTabSz="622300">
            <a:lnSpc>
              <a:spcPct val="90000"/>
            </a:lnSpc>
            <a:spcBef>
              <a:spcPct val="0"/>
            </a:spcBef>
            <a:spcAft>
              <a:spcPct val="35000"/>
            </a:spcAft>
          </a:pPr>
          <a:r>
            <a:rPr lang="en-US" sz="1400" kern="1200" dirty="0" smtClean="0">
              <a:solidFill>
                <a:schemeClr val="bg1"/>
              </a:solidFill>
              <a:latin typeface="Arial" panose="020B0604020202020204" pitchFamily="34" charset="0"/>
              <a:cs typeface="Arial" panose="020B0604020202020204" pitchFamily="34" charset="0"/>
            </a:rPr>
            <a:t>Mobile App and Portal – MHA has identified SAGARA as the national software for onboarding fishermen.</a:t>
          </a:r>
          <a:endParaRPr lang="en-US" sz="1400" kern="1200" dirty="0">
            <a:solidFill>
              <a:schemeClr val="bg1"/>
            </a:solidFill>
            <a:latin typeface="Arial" panose="020B0604020202020204" pitchFamily="34" charset="0"/>
            <a:cs typeface="Arial" panose="020B0604020202020204" pitchFamily="34" charset="0"/>
          </a:endParaRPr>
        </a:p>
      </dsp:txBody>
      <dsp:txXfrm>
        <a:off x="506945" y="4327355"/>
        <a:ext cx="8035049" cy="7583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D4723-92F3-4660-966D-0A8F83351200}">
      <dsp:nvSpPr>
        <dsp:cNvPr id="0" name=""/>
        <dsp:cNvSpPr/>
      </dsp:nvSpPr>
      <dsp:spPr>
        <a:xfrm>
          <a:off x="-5630666" y="-861957"/>
          <a:ext cx="6703902" cy="6703902"/>
        </a:xfrm>
        <a:prstGeom prst="blockArc">
          <a:avLst>
            <a:gd name="adj1" fmla="val 18900000"/>
            <a:gd name="adj2" fmla="val 2700000"/>
            <a:gd name="adj3" fmla="val 322"/>
          </a:avLst>
        </a:pr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E2B9552-74F5-472A-90F2-49EF510A931C}">
      <dsp:nvSpPr>
        <dsp:cNvPr id="0" name=""/>
        <dsp:cNvSpPr/>
      </dsp:nvSpPr>
      <dsp:spPr>
        <a:xfrm>
          <a:off x="561808" y="158525"/>
          <a:ext cx="5592244" cy="1214792"/>
        </a:xfrm>
        <a:prstGeom prst="rect">
          <a:avLst/>
        </a:prstGeom>
        <a:solidFill>
          <a:schemeClr val="accent6">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8109" tIns="40640" rIns="40640" bIns="40640" numCol="1" spcCol="1270" anchor="ctr" anchorCtr="0">
          <a:noAutofit/>
        </a:bodyPr>
        <a:lstStyle/>
        <a:p>
          <a:pPr lvl="0" algn="l" defTabSz="711200">
            <a:lnSpc>
              <a:spcPct val="90000"/>
            </a:lnSpc>
            <a:spcBef>
              <a:spcPct val="0"/>
            </a:spcBef>
            <a:spcAft>
              <a:spcPct val="35000"/>
            </a:spcAft>
          </a:pPr>
          <a:r>
            <a:rPr lang="en-US" sz="1600" b="0" kern="1200" dirty="0">
              <a:solidFill>
                <a:schemeClr val="tx1"/>
              </a:solidFill>
              <a:latin typeface="Arial" panose="020B0604020202020204" pitchFamily="34" charset="0"/>
              <a:cs typeface="Arial" panose="020B0604020202020204" pitchFamily="34" charset="0"/>
            </a:rPr>
            <a:t>To enable an easy commencement and operation of </a:t>
          </a:r>
          <a:r>
            <a:rPr lang="en-US" sz="1600" b="0" kern="1200" dirty="0" smtClean="0">
              <a:solidFill>
                <a:schemeClr val="tx1"/>
              </a:solidFill>
              <a:latin typeface="Arial" panose="020B0604020202020204" pitchFamily="34" charset="0"/>
              <a:cs typeface="Arial" panose="020B0604020202020204" pitchFamily="34" charset="0"/>
            </a:rPr>
            <a:t>application, MS Act and respective Marine fisheries Regulation act Amended </a:t>
          </a:r>
          <a:endParaRPr lang="en-US" sz="1600" b="0" kern="1200" dirty="0">
            <a:solidFill>
              <a:schemeClr val="tx1"/>
            </a:solidFill>
            <a:latin typeface="Arial" panose="020B0604020202020204" pitchFamily="34" charset="0"/>
            <a:cs typeface="Arial" panose="020B0604020202020204" pitchFamily="34" charset="0"/>
          </a:endParaRPr>
        </a:p>
      </dsp:txBody>
      <dsp:txXfrm>
        <a:off x="561808" y="158525"/>
        <a:ext cx="5592244" cy="1214792"/>
      </dsp:txXfrm>
    </dsp:sp>
    <dsp:sp modelId="{79423259-54B8-4D78-8E54-997127D4704C}">
      <dsp:nvSpPr>
        <dsp:cNvPr id="0" name=""/>
        <dsp:cNvSpPr/>
      </dsp:nvSpPr>
      <dsp:spPr>
        <a:xfrm>
          <a:off x="178657" y="287096"/>
          <a:ext cx="766303" cy="9576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D59A178-A386-4E0E-82F9-B9748A9A0B7A}">
      <dsp:nvSpPr>
        <dsp:cNvPr id="0" name=""/>
        <dsp:cNvSpPr/>
      </dsp:nvSpPr>
      <dsp:spPr>
        <a:xfrm>
          <a:off x="1001043" y="1421461"/>
          <a:ext cx="5153009" cy="987683"/>
        </a:xfrm>
        <a:prstGeom prst="rect">
          <a:avLst/>
        </a:prstGeom>
        <a:solidFill>
          <a:schemeClr val="accent4">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8109"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chemeClr val="tx1"/>
              </a:solidFill>
              <a:latin typeface="Arial" panose="020B0604020202020204" pitchFamily="34" charset="0"/>
              <a:cs typeface="Arial" panose="020B0604020202020204" pitchFamily="34" charset="0"/>
            </a:rPr>
            <a:t>Introduced </a:t>
          </a:r>
          <a:r>
            <a:rPr lang="en-US" sz="1600" b="1" kern="1200" dirty="0" smtClean="0">
              <a:solidFill>
                <a:schemeClr val="tx1"/>
              </a:solidFill>
              <a:latin typeface="Arial" panose="020B0604020202020204" pitchFamily="34" charset="0"/>
              <a:cs typeface="Arial" panose="020B0604020202020204" pitchFamily="34" charset="0"/>
            </a:rPr>
            <a:t>uniform RC &amp; LC</a:t>
          </a:r>
          <a:endParaRPr lang="en-US" sz="1600" b="1" kern="1200" dirty="0">
            <a:solidFill>
              <a:schemeClr val="tx1"/>
            </a:solidFill>
            <a:latin typeface="Arial" panose="020B0604020202020204" pitchFamily="34" charset="0"/>
            <a:cs typeface="Arial" panose="020B0604020202020204" pitchFamily="34" charset="0"/>
          </a:endParaRPr>
        </a:p>
      </dsp:txBody>
      <dsp:txXfrm>
        <a:off x="1001043" y="1421461"/>
        <a:ext cx="5153009" cy="987683"/>
      </dsp:txXfrm>
    </dsp:sp>
    <dsp:sp modelId="{0E8CDE5B-3D78-4D37-942B-2355A4946F25}">
      <dsp:nvSpPr>
        <dsp:cNvPr id="0" name=""/>
        <dsp:cNvSpPr/>
      </dsp:nvSpPr>
      <dsp:spPr>
        <a:xfrm>
          <a:off x="606093" y="1436477"/>
          <a:ext cx="789899" cy="9576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BF93626-3D7B-433D-8B24-E4E833F47EE8}">
      <dsp:nvSpPr>
        <dsp:cNvPr id="0" name=""/>
        <dsp:cNvSpPr/>
      </dsp:nvSpPr>
      <dsp:spPr>
        <a:xfrm>
          <a:off x="1001043" y="2481186"/>
          <a:ext cx="5153009" cy="1166994"/>
        </a:xfrm>
        <a:prstGeom prst="rect">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8109" tIns="40640" rIns="40640" bIns="40640" numCol="1" spcCol="1270" anchor="ctr" anchorCtr="0">
          <a:noAutofit/>
        </a:bodyPr>
        <a:lstStyle/>
        <a:p>
          <a:pPr lvl="0" algn="l" defTabSz="711200">
            <a:lnSpc>
              <a:spcPct val="90000"/>
            </a:lnSpc>
            <a:spcBef>
              <a:spcPct val="0"/>
            </a:spcBef>
            <a:spcAft>
              <a:spcPct val="35000"/>
            </a:spcAft>
          </a:pPr>
          <a:r>
            <a:rPr lang="en-US" sz="1600" kern="1200" dirty="0">
              <a:solidFill>
                <a:schemeClr val="tx1"/>
              </a:solidFill>
              <a:latin typeface="Arial" panose="020B0604020202020204" pitchFamily="34" charset="0"/>
              <a:cs typeface="Arial" panose="020B0604020202020204" pitchFamily="34" charset="0"/>
            </a:rPr>
            <a:t>Uniform  integrated platform for filing application at a single point.</a:t>
          </a:r>
        </a:p>
      </dsp:txBody>
      <dsp:txXfrm>
        <a:off x="1001043" y="2481186"/>
        <a:ext cx="5153009" cy="1166994"/>
      </dsp:txXfrm>
    </dsp:sp>
    <dsp:sp modelId="{8673FCB0-56D1-442B-81F3-6F5B90B49235}">
      <dsp:nvSpPr>
        <dsp:cNvPr id="0" name=""/>
        <dsp:cNvSpPr/>
      </dsp:nvSpPr>
      <dsp:spPr>
        <a:xfrm>
          <a:off x="627688" y="2585858"/>
          <a:ext cx="746709" cy="9576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9D38596-8E3B-4024-8BF4-C8CD96A086A1}">
      <dsp:nvSpPr>
        <dsp:cNvPr id="0" name=""/>
        <dsp:cNvSpPr/>
      </dsp:nvSpPr>
      <dsp:spPr>
        <a:xfrm>
          <a:off x="561808" y="3746980"/>
          <a:ext cx="5592244" cy="934169"/>
        </a:xfrm>
        <a:prstGeom prst="rect">
          <a:avLst/>
        </a:prstGeom>
        <a:solidFill>
          <a:schemeClr val="accent5">
            <a:hueOff val="-7353345"/>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8109" tIns="40640" rIns="40640" bIns="40640" numCol="1" spcCol="1270" anchor="ctr" anchorCtr="0">
          <a:noAutofit/>
        </a:bodyPr>
        <a:lstStyle/>
        <a:p>
          <a:pPr lvl="0" algn="l" defTabSz="711200">
            <a:lnSpc>
              <a:spcPct val="90000"/>
            </a:lnSpc>
            <a:spcBef>
              <a:spcPct val="0"/>
            </a:spcBef>
            <a:spcAft>
              <a:spcPct val="35000"/>
            </a:spcAft>
          </a:pPr>
          <a:r>
            <a:rPr lang="en-US" sz="1600" kern="1200" dirty="0">
              <a:solidFill>
                <a:schemeClr val="tx1"/>
              </a:solidFill>
              <a:latin typeface="Arial" panose="020B0604020202020204" pitchFamily="34" charset="0"/>
              <a:cs typeface="Arial" panose="020B0604020202020204" pitchFamily="34" charset="0"/>
            </a:rPr>
            <a:t>Integrated </a:t>
          </a:r>
          <a:r>
            <a:rPr lang="en-US" sz="1600" kern="1200" dirty="0" smtClean="0">
              <a:solidFill>
                <a:schemeClr val="tx1"/>
              </a:solidFill>
              <a:latin typeface="Arial" panose="020B0604020202020204" pitchFamily="34" charset="0"/>
              <a:cs typeface="Arial" panose="020B0604020202020204" pitchFamily="34" charset="0"/>
            </a:rPr>
            <a:t>with e-GOV applications using OPEN API</a:t>
          </a:r>
          <a:endParaRPr lang="en-US" sz="1600" kern="1200" dirty="0">
            <a:solidFill>
              <a:schemeClr val="tx1"/>
            </a:solidFill>
            <a:latin typeface="Arial" panose="020B0604020202020204" pitchFamily="34" charset="0"/>
            <a:cs typeface="Arial" panose="020B0604020202020204" pitchFamily="34" charset="0"/>
          </a:endParaRPr>
        </a:p>
      </dsp:txBody>
      <dsp:txXfrm>
        <a:off x="561808" y="3746980"/>
        <a:ext cx="5592244" cy="934169"/>
      </dsp:txXfrm>
    </dsp:sp>
    <dsp:sp modelId="{95A79CF5-73E3-47A7-968C-AA6812B193EF}">
      <dsp:nvSpPr>
        <dsp:cNvPr id="0" name=""/>
        <dsp:cNvSpPr/>
      </dsp:nvSpPr>
      <dsp:spPr>
        <a:xfrm>
          <a:off x="82982" y="3735239"/>
          <a:ext cx="957651" cy="95765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0.22878</cdr:x>
      <cdr:y>0.01289</cdr:y>
    </cdr:from>
    <cdr:to>
      <cdr:x>0.88948</cdr:x>
      <cdr:y>0.12562</cdr:y>
    </cdr:to>
    <cdr:sp macro="" textlink="">
      <cdr:nvSpPr>
        <cdr:cNvPr id="2" name="TextBox 8"/>
        <cdr:cNvSpPr txBox="1">
          <a:spLocks xmlns:a="http://schemas.openxmlformats.org/drawingml/2006/main" noChangeArrowheads="1"/>
        </cdr:cNvSpPr>
      </cdr:nvSpPr>
      <cdr:spPr bwMode="auto">
        <a:xfrm xmlns:a="http://schemas.openxmlformats.org/drawingml/2006/main">
          <a:off x="2563813" y="80963"/>
          <a:ext cx="7404100" cy="70802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1" hangingPunct="1">
            <a:lnSpc>
              <a:spcPct val="100000"/>
            </a:lnSpc>
            <a:spcBef>
              <a:spcPct val="0"/>
            </a:spcBef>
            <a:buFontTx/>
            <a:buNone/>
          </a:pPr>
          <a:r>
            <a:rPr lang="en-US" altLang="en-US" sz="2000" b="1" dirty="0">
              <a:latin typeface="Georgia" pitchFamily="18" charset="0"/>
              <a:ea typeface="Verdana" pitchFamily="34" charset="0"/>
              <a:cs typeface="Verdana" pitchFamily="34" charset="0"/>
            </a:rPr>
            <a:t>REGISTRATION AND LICENSING OF FISHING CRAFT</a:t>
          </a:r>
        </a:p>
        <a:p xmlns:a="http://schemas.openxmlformats.org/drawingml/2006/main">
          <a:pPr algn="ctr" eaLnBrk="1" hangingPunct="1">
            <a:lnSpc>
              <a:spcPct val="100000"/>
            </a:lnSpc>
            <a:spcBef>
              <a:spcPct val="0"/>
            </a:spcBef>
            <a:buFontTx/>
            <a:buNone/>
          </a:pPr>
          <a:endParaRPr lang="en-US" altLang="en-US" sz="2000" b="1" dirty="0">
            <a:latin typeface="Georgia" pitchFamily="18" charset="0"/>
            <a:ea typeface="Verdana" pitchFamily="34" charset="0"/>
            <a:cs typeface="Verdana"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EB387D40-C1AD-48DD-9A12-0AC4D603884B}" type="datetime1">
              <a:rPr lang="en-IN"/>
              <a:pPr>
                <a:defRPr/>
              </a:pPr>
              <a:t>11-01-2021</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9383819-A1B3-48A1-8AED-B8A9DAEB83D1}" type="slidenum">
              <a:rPr lang="en-US" altLang="en-US"/>
              <a:pPr>
                <a:defRPr/>
              </a:pPr>
              <a:t>‹#›</a:t>
            </a:fld>
            <a:endParaRPr lang="en-US" altLang="en-US"/>
          </a:p>
        </p:txBody>
      </p:sp>
    </p:spTree>
    <p:extLst>
      <p:ext uri="{BB962C8B-B14F-4D97-AF65-F5344CB8AC3E}">
        <p14:creationId xmlns:p14="http://schemas.microsoft.com/office/powerpoint/2010/main" val="302253074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6EB0770-AC9D-4D0C-ABE3-C9C20B132075}" type="datetime1">
              <a:rPr lang="en-IN"/>
              <a:pPr>
                <a:defRPr/>
              </a:pPr>
              <a:t>11-01-2021</a:t>
            </a:fld>
            <a:endParaRPr lang="en-IN"/>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3026CC51-864D-4C98-916E-51A614A8D4CA}" type="slidenum">
              <a:rPr lang="en-IN" altLang="en-US"/>
              <a:pPr>
                <a:defRPr/>
              </a:pPr>
              <a:t>‹#›</a:t>
            </a:fld>
            <a:endParaRPr lang="en-IN" altLang="en-US"/>
          </a:p>
        </p:txBody>
      </p:sp>
    </p:spTree>
    <p:extLst>
      <p:ext uri="{BB962C8B-B14F-4D97-AF65-F5344CB8AC3E}">
        <p14:creationId xmlns:p14="http://schemas.microsoft.com/office/powerpoint/2010/main" val="56663561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4A92FCA-4304-4DE8-9398-95BD279C14B8}" type="slidenum">
              <a:rPr lang="en-IN" altLang="en-US">
                <a:latin typeface="Calibri" pitchFamily="34" charset="0"/>
              </a:rPr>
              <a:pPr/>
              <a:t>1</a:t>
            </a:fld>
            <a:endParaRPr lang="en-IN" altLang="en-US">
              <a:latin typeface="Calibri" pitchFamily="34" charset="0"/>
            </a:endParaRPr>
          </a:p>
        </p:txBody>
      </p:sp>
      <p:sp>
        <p:nvSpPr>
          <p:cNvPr id="5" name="Date Placeholder 4"/>
          <p:cNvSpPr>
            <a:spLocks noGrp="1"/>
          </p:cNvSpPr>
          <p:nvPr>
            <p:ph type="dt" sz="quarter" idx="1"/>
          </p:nvPr>
        </p:nvSpPr>
        <p:spPr/>
        <p:txBody>
          <a:bodyPr/>
          <a:lstStyle/>
          <a:p>
            <a:pPr>
              <a:defRPr/>
            </a:pPr>
            <a:fld id="{67843D9A-46D4-4A91-B32A-AEA1AD7978EB}" type="datetime1">
              <a:rPr lang="en-IN"/>
              <a:pPr>
                <a:defRPr/>
              </a:pPr>
              <a:t>11-01-2021</a:t>
            </a:fld>
            <a:endParaRPr lang="en-IN" dirty="0"/>
          </a:p>
        </p:txBody>
      </p:sp>
      <p:sp>
        <p:nvSpPr>
          <p:cNvPr id="6" name="Footer Placeholder 5"/>
          <p:cNvSpPr>
            <a:spLocks noGrp="1"/>
          </p:cNvSpPr>
          <p:nvPr>
            <p:ph type="ftr" sz="quarter" idx="4"/>
          </p:nvPr>
        </p:nvSpPr>
        <p:spPr/>
        <p:txBody>
          <a:bodyPr/>
          <a:lstStyle/>
          <a:p>
            <a:pPr>
              <a:defRPr/>
            </a:pPr>
            <a:endParaRPr lang="en-IN" dirty="0"/>
          </a:p>
        </p:txBody>
      </p:sp>
      <p:sp>
        <p:nvSpPr>
          <p:cNvPr id="7" name="Header Placeholder 6"/>
          <p:cNvSpPr>
            <a:spLocks noGrp="1"/>
          </p:cNvSpPr>
          <p:nvPr>
            <p:ph type="hdr" sz="quarter"/>
          </p:nvPr>
        </p:nvSpPr>
        <p:spPr/>
        <p:txBody>
          <a:bodyPr/>
          <a:lstStyle/>
          <a:p>
            <a:pPr>
              <a:defRPr/>
            </a:pPr>
            <a:endParaRPr lang="en-IN" dirty="0"/>
          </a:p>
        </p:txBody>
      </p:sp>
    </p:spTree>
    <p:extLst>
      <p:ext uri="{BB962C8B-B14F-4D97-AF65-F5344CB8AC3E}">
        <p14:creationId xmlns:p14="http://schemas.microsoft.com/office/powerpoint/2010/main" val="229680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4A92FCA-4304-4DE8-9398-95BD279C14B8}" type="slidenum">
              <a:rPr lang="en-IN" altLang="en-US">
                <a:latin typeface="Calibri" pitchFamily="34" charset="0"/>
              </a:rPr>
              <a:pPr/>
              <a:t>2</a:t>
            </a:fld>
            <a:endParaRPr lang="en-IN" altLang="en-US">
              <a:latin typeface="Calibri" pitchFamily="34" charset="0"/>
            </a:endParaRPr>
          </a:p>
        </p:txBody>
      </p:sp>
      <p:sp>
        <p:nvSpPr>
          <p:cNvPr id="5" name="Date Placeholder 4"/>
          <p:cNvSpPr>
            <a:spLocks noGrp="1"/>
          </p:cNvSpPr>
          <p:nvPr>
            <p:ph type="dt" sz="quarter" idx="1"/>
          </p:nvPr>
        </p:nvSpPr>
        <p:spPr/>
        <p:txBody>
          <a:bodyPr/>
          <a:lstStyle/>
          <a:p>
            <a:pPr>
              <a:defRPr/>
            </a:pPr>
            <a:fld id="{67843D9A-46D4-4A91-B32A-AEA1AD7978EB}" type="datetime1">
              <a:rPr lang="en-IN"/>
              <a:pPr>
                <a:defRPr/>
              </a:pPr>
              <a:t>11-01-2021</a:t>
            </a:fld>
            <a:endParaRPr lang="en-IN" dirty="0"/>
          </a:p>
        </p:txBody>
      </p:sp>
      <p:sp>
        <p:nvSpPr>
          <p:cNvPr id="6" name="Footer Placeholder 5"/>
          <p:cNvSpPr>
            <a:spLocks noGrp="1"/>
          </p:cNvSpPr>
          <p:nvPr>
            <p:ph type="ftr" sz="quarter" idx="4"/>
          </p:nvPr>
        </p:nvSpPr>
        <p:spPr/>
        <p:txBody>
          <a:bodyPr/>
          <a:lstStyle/>
          <a:p>
            <a:pPr>
              <a:defRPr/>
            </a:pPr>
            <a:endParaRPr lang="en-IN" dirty="0"/>
          </a:p>
        </p:txBody>
      </p:sp>
      <p:sp>
        <p:nvSpPr>
          <p:cNvPr id="7" name="Header Placeholder 6"/>
          <p:cNvSpPr>
            <a:spLocks noGrp="1"/>
          </p:cNvSpPr>
          <p:nvPr>
            <p:ph type="hdr" sz="quarter"/>
          </p:nvPr>
        </p:nvSpPr>
        <p:spPr/>
        <p:txBody>
          <a:bodyPr/>
          <a:lstStyle/>
          <a:p>
            <a:pPr>
              <a:defRPr/>
            </a:pPr>
            <a:endParaRPr lang="en-IN" dirty="0"/>
          </a:p>
        </p:txBody>
      </p:sp>
    </p:spTree>
    <p:extLst>
      <p:ext uri="{BB962C8B-B14F-4D97-AF65-F5344CB8AC3E}">
        <p14:creationId xmlns:p14="http://schemas.microsoft.com/office/powerpoint/2010/main" val="2428942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099E3FB5-C1D7-4218-AB3E-079A92497A2A}" type="datetime1">
              <a:rPr lang="en-IN" smtClean="0"/>
              <a:pPr>
                <a:defRPr/>
              </a:pPr>
              <a:t>11-01-2021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378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52B2A16-13D5-4D18-A7C7-BD2D9A379B8C}" type="slidenum">
              <a:rPr lang="en-IN" altLang="en-US" smtClean="0">
                <a:latin typeface="Calibri" pitchFamily="34" charset="0"/>
              </a:rPr>
              <a:pPr/>
              <a:t>10</a:t>
            </a:fld>
            <a:endParaRPr lang="en-IN" altLang="en-US" smtClean="0">
              <a:latin typeface="Calibri" pitchFamily="34" charset="0"/>
            </a:endParaRPr>
          </a:p>
        </p:txBody>
      </p:sp>
    </p:spTree>
    <p:extLst>
      <p:ext uri="{BB962C8B-B14F-4D97-AF65-F5344CB8AC3E}">
        <p14:creationId xmlns:p14="http://schemas.microsoft.com/office/powerpoint/2010/main" val="192586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099E3FB5-C1D7-4218-AB3E-079A92497A2A}" type="datetime1">
              <a:rPr lang="en-IN" smtClean="0"/>
              <a:pPr>
                <a:defRPr/>
              </a:pPr>
              <a:t>11-01-2021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3891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A62CF25-1B12-4560-865C-59DA13997A73}" type="slidenum">
              <a:rPr lang="en-IN" altLang="en-US" smtClean="0">
                <a:latin typeface="Calibri" pitchFamily="34" charset="0"/>
              </a:rPr>
              <a:pPr/>
              <a:t>11</a:t>
            </a:fld>
            <a:endParaRPr lang="en-IN" altLang="en-US" smtClean="0">
              <a:latin typeface="Calibri" pitchFamily="34" charset="0"/>
            </a:endParaRPr>
          </a:p>
        </p:txBody>
      </p:sp>
    </p:spTree>
    <p:extLst>
      <p:ext uri="{BB962C8B-B14F-4D97-AF65-F5344CB8AC3E}">
        <p14:creationId xmlns:p14="http://schemas.microsoft.com/office/powerpoint/2010/main" val="376294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099E3FB5-C1D7-4218-AB3E-079A92497A2A}" type="datetime1">
              <a:rPr lang="en-IN" smtClean="0"/>
              <a:pPr>
                <a:defRPr/>
              </a:pPr>
              <a:t>11-01-2021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3891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A62CF25-1B12-4560-865C-59DA13997A73}" type="slidenum">
              <a:rPr lang="en-IN" altLang="en-US" smtClean="0">
                <a:latin typeface="Calibri" pitchFamily="34" charset="0"/>
              </a:rPr>
              <a:pPr/>
              <a:t>12</a:t>
            </a:fld>
            <a:endParaRPr lang="en-IN" altLang="en-US" smtClean="0">
              <a:latin typeface="Calibri" pitchFamily="34" charset="0"/>
            </a:endParaRPr>
          </a:p>
        </p:txBody>
      </p:sp>
    </p:spTree>
    <p:extLst>
      <p:ext uri="{BB962C8B-B14F-4D97-AF65-F5344CB8AC3E}">
        <p14:creationId xmlns:p14="http://schemas.microsoft.com/office/powerpoint/2010/main" val="376294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099E3FB5-C1D7-4218-AB3E-079A92497A2A}" type="datetime1">
              <a:rPr lang="en-IN" smtClean="0"/>
              <a:pPr>
                <a:defRPr/>
              </a:pPr>
              <a:t>11-01-2021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3891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A62CF25-1B12-4560-865C-59DA13997A73}" type="slidenum">
              <a:rPr lang="en-IN" altLang="en-US" smtClean="0">
                <a:latin typeface="Calibri" pitchFamily="34" charset="0"/>
              </a:rPr>
              <a:pPr/>
              <a:t>15</a:t>
            </a:fld>
            <a:endParaRPr lang="en-IN" altLang="en-US" smtClean="0">
              <a:latin typeface="Calibri" pitchFamily="34" charset="0"/>
            </a:endParaRPr>
          </a:p>
        </p:txBody>
      </p:sp>
    </p:spTree>
    <p:extLst>
      <p:ext uri="{BB962C8B-B14F-4D97-AF65-F5344CB8AC3E}">
        <p14:creationId xmlns:p14="http://schemas.microsoft.com/office/powerpoint/2010/main" val="17488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131F43C5-4CBB-42B8-8589-9F41CF13FCDC}" type="datetime1">
              <a:rPr lang="en-IN" smtClean="0"/>
              <a:pPr>
                <a:defRPr/>
              </a:pPr>
              <a:t>11-01-2021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4096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32DC2E7-E3F1-4757-8740-F19D9EED9BE7}" type="slidenum">
              <a:rPr lang="en-IN" altLang="en-US" smtClean="0">
                <a:latin typeface="Calibri" pitchFamily="34" charset="0"/>
              </a:rPr>
              <a:pPr/>
              <a:t>21</a:t>
            </a:fld>
            <a:endParaRPr lang="en-IN" altLang="en-US" smtClean="0">
              <a:latin typeface="Calibri" pitchFamily="34" charset="0"/>
            </a:endParaRPr>
          </a:p>
        </p:txBody>
      </p:sp>
    </p:spTree>
    <p:extLst>
      <p:ext uri="{BB962C8B-B14F-4D97-AF65-F5344CB8AC3E}">
        <p14:creationId xmlns:p14="http://schemas.microsoft.com/office/powerpoint/2010/main" val="176147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endParaRPr lang="en-IN"/>
          </a:p>
        </p:txBody>
      </p:sp>
      <p:sp>
        <p:nvSpPr>
          <p:cNvPr id="5" name="Date Placeholder 4"/>
          <p:cNvSpPr>
            <a:spLocks noGrp="1"/>
          </p:cNvSpPr>
          <p:nvPr>
            <p:ph type="dt" sz="quarter" idx="1"/>
          </p:nvPr>
        </p:nvSpPr>
        <p:spPr/>
        <p:txBody>
          <a:bodyPr/>
          <a:lstStyle/>
          <a:p>
            <a:pPr>
              <a:defRPr/>
            </a:pPr>
            <a:fld id="{099E3FB5-C1D7-4218-AB3E-079A92497A2A}" type="datetime1">
              <a:rPr lang="en-IN" smtClean="0"/>
              <a:pPr>
                <a:defRPr/>
              </a:pPr>
              <a:t>11-01-2021</a:t>
            </a:fld>
            <a:endParaRPr lang="en-IN"/>
          </a:p>
        </p:txBody>
      </p:sp>
      <p:sp>
        <p:nvSpPr>
          <p:cNvPr id="6" name="Footer Placeholder 5"/>
          <p:cNvSpPr>
            <a:spLocks noGrp="1"/>
          </p:cNvSpPr>
          <p:nvPr>
            <p:ph type="ftr" sz="quarter" idx="4"/>
          </p:nvPr>
        </p:nvSpPr>
        <p:spPr/>
        <p:txBody>
          <a:bodyPr/>
          <a:lstStyle/>
          <a:p>
            <a:pPr>
              <a:defRPr/>
            </a:pPr>
            <a:endParaRPr lang="en-IN"/>
          </a:p>
        </p:txBody>
      </p:sp>
      <p:sp>
        <p:nvSpPr>
          <p:cNvPr id="3994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60C7BFD-97D6-4950-8082-A0D1166D7D03}" type="slidenum">
              <a:rPr lang="en-IN" altLang="en-US" smtClean="0">
                <a:latin typeface="Calibri" pitchFamily="34" charset="0"/>
              </a:rPr>
              <a:pPr/>
              <a:t>22</a:t>
            </a:fld>
            <a:endParaRPr lang="en-IN" altLang="en-US" smtClean="0">
              <a:latin typeface="Calibri" pitchFamily="34" charset="0"/>
            </a:endParaRPr>
          </a:p>
        </p:txBody>
      </p:sp>
    </p:spTree>
    <p:extLst>
      <p:ext uri="{BB962C8B-B14F-4D97-AF65-F5344CB8AC3E}">
        <p14:creationId xmlns:p14="http://schemas.microsoft.com/office/powerpoint/2010/main" val="670085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p:cNvSpPr txBox="1">
            <a:spLocks/>
          </p:cNvSpPr>
          <p:nvPr userDrawn="1"/>
        </p:nvSpPr>
        <p:spPr>
          <a:xfrm>
            <a:off x="8610600" y="6313488"/>
            <a:ext cx="2743200" cy="365125"/>
          </a:xfrm>
          <a:prstGeom prst="rect">
            <a:avLst/>
          </a:prstGeom>
        </p:spPr>
        <p:txBody>
          <a:bodyPr anchor="ctr"/>
          <a:lstStyle/>
          <a:p>
            <a:pPr algn="r" eaLnBrk="1" hangingPunct="1">
              <a:defRPr/>
            </a:pPr>
            <a:fld id="{302F3C4E-F9E0-48E8-AEB5-1FEBBF2C66B7}" type="slidenum">
              <a:rPr lang="en-IN" altLang="en-US" sz="1200">
                <a:solidFill>
                  <a:srgbClr val="898989"/>
                </a:solidFill>
                <a:latin typeface="Calibri" pitchFamily="34" charset="0"/>
              </a:rPr>
              <a:pPr algn="r" eaLnBrk="1" hangingPunct="1">
                <a:defRPr/>
              </a:pPr>
              <a:t>‹#›</a:t>
            </a:fld>
            <a:endParaRPr lang="en-IN" altLang="en-US" sz="1200">
              <a:solidFill>
                <a:srgbClr val="898989"/>
              </a:solidFill>
              <a:latin typeface="Calibri" pitchFamily="34" charset="0"/>
            </a:endParaRPr>
          </a:p>
        </p:txBody>
      </p:sp>
      <p:pic>
        <p:nvPicPr>
          <p:cNvPr id="5" name="Picture 2" descr="Image result for copyright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2300" y="6350000"/>
            <a:ext cx="2905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6" name="Footer Placeholder 4"/>
          <p:cNvSpPr>
            <a:spLocks noGrp="1"/>
          </p:cNvSpPr>
          <p:nvPr>
            <p:ph type="ftr" sz="quarter" idx="10"/>
          </p:nvPr>
        </p:nvSpPr>
        <p:spPr/>
        <p:txBody>
          <a:bodyP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en-US" smtClean="0"/>
              <a:t>18/12/2019</a:t>
            </a:r>
            <a:endParaRPr lang="en-IN"/>
          </a:p>
        </p:txBody>
      </p:sp>
    </p:spTree>
    <p:extLst>
      <p:ext uri="{BB962C8B-B14F-4D97-AF65-F5344CB8AC3E}">
        <p14:creationId xmlns:p14="http://schemas.microsoft.com/office/powerpoint/2010/main" val="147700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72524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87618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Rectangle 1"/>
          <p:cNvSpPr/>
          <p:nvPr userDrawn="1"/>
        </p:nvSpPr>
        <p:spPr>
          <a:xfrm rot="16200000">
            <a:off x="6142038" y="-4122738"/>
            <a:ext cx="77788" cy="1015206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solidFill>
                <a:srgbClr val="FFFFFF"/>
              </a:solidFill>
            </a:endParaRPr>
          </a:p>
        </p:txBody>
      </p:sp>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7350" y="304800"/>
            <a:ext cx="13890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1688" y="98425"/>
            <a:ext cx="80803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70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8610600" y="6313488"/>
            <a:ext cx="2743200" cy="365125"/>
          </a:xfrm>
          <a:prstGeom prst="rect">
            <a:avLst/>
          </a:prstGeom>
        </p:spPr>
        <p:txBody>
          <a:bodyPr anchor="ctr"/>
          <a:lstStyle/>
          <a:p>
            <a:pPr algn="r" eaLnBrk="1" hangingPunct="1">
              <a:defRPr/>
            </a:pPr>
            <a:fld id="{96E9B211-1882-4545-9389-3967D1900B59}" type="slidenum">
              <a:rPr lang="en-IN" altLang="en-US" sz="1200">
                <a:solidFill>
                  <a:srgbClr val="898989"/>
                </a:solidFill>
                <a:latin typeface="Calibri" pitchFamily="34" charset="0"/>
              </a:rPr>
              <a:pPr algn="r" eaLnBrk="1" hangingPunct="1">
                <a:defRPr/>
              </a:pPr>
              <a:t>‹#›</a:t>
            </a:fld>
            <a:endParaRPr lang="en-IN" altLang="en-US" sz="1200">
              <a:solidFill>
                <a:srgbClr val="898989"/>
              </a:solidFill>
              <a:latin typeface="Calibri" pitchFamily="34" charset="0"/>
            </a:endParaRPr>
          </a:p>
        </p:txBody>
      </p:sp>
      <p:pic>
        <p:nvPicPr>
          <p:cNvPr id="5" name="Picture 2" descr="Image result for copyright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2300" y="6350000"/>
            <a:ext cx="2905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0"/>
          </p:nvPr>
        </p:nvSpPr>
        <p:spPr/>
        <p:txBody>
          <a:bodyP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en-US" smtClean="0"/>
              <a:t>18/12/2019</a:t>
            </a:r>
            <a:endParaRPr lang="en-IN"/>
          </a:p>
        </p:txBody>
      </p:sp>
    </p:spTree>
    <p:extLst>
      <p:ext uri="{BB962C8B-B14F-4D97-AF65-F5344CB8AC3E}">
        <p14:creationId xmlns:p14="http://schemas.microsoft.com/office/powerpoint/2010/main" val="341408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Rectangle 1"/>
          <p:cNvSpPr/>
          <p:nvPr userDrawn="1"/>
        </p:nvSpPr>
        <p:spPr>
          <a:xfrm rot="16200000">
            <a:off x="6142038" y="-4122738"/>
            <a:ext cx="77788" cy="1015206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N">
              <a:solidFill>
                <a:srgbClr val="FFFFFF"/>
              </a:solidFill>
            </a:endParaRPr>
          </a:p>
        </p:txBody>
      </p:sp>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7350" y="304800"/>
            <a:ext cx="13890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1688" y="98425"/>
            <a:ext cx="80803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45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81712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85902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03009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13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108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6177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10" name="Footer Placeholder 4"/>
          <p:cNvSpPr>
            <a:spLocks noGrp="1"/>
          </p:cNvSpPr>
          <p:nvPr>
            <p:ph type="ftr" sz="quarter" idx="3"/>
          </p:nvPr>
        </p:nvSpPr>
        <p:spPr>
          <a:xfrm>
            <a:off x="925513" y="6313488"/>
            <a:ext cx="4027487"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en-US" smtClean="0"/>
              <a:t>18/12/2019</a:t>
            </a:r>
            <a:endParaRPr lang="en-IN"/>
          </a:p>
        </p:txBody>
      </p:sp>
      <p:sp>
        <p:nvSpPr>
          <p:cNvPr id="11" name="Slide Number Placeholder 5"/>
          <p:cNvSpPr txBox="1">
            <a:spLocks/>
          </p:cNvSpPr>
          <p:nvPr/>
        </p:nvSpPr>
        <p:spPr>
          <a:xfrm>
            <a:off x="8610600" y="6313488"/>
            <a:ext cx="2743200" cy="365125"/>
          </a:xfrm>
          <a:prstGeom prst="rect">
            <a:avLst/>
          </a:prstGeom>
        </p:spPr>
        <p:txBody>
          <a:bodyPr anchor="ctr"/>
          <a:lstStyle/>
          <a:p>
            <a:pPr algn="r" eaLnBrk="1" hangingPunct="1">
              <a:defRPr/>
            </a:pPr>
            <a:fld id="{60B132F5-4B82-4AE2-9523-1B3E4297AFB1}" type="slidenum">
              <a:rPr lang="en-IN" altLang="en-US" sz="1200">
                <a:solidFill>
                  <a:srgbClr val="898989"/>
                </a:solidFill>
                <a:latin typeface="Calibri" pitchFamily="34" charset="0"/>
              </a:rPr>
              <a:pPr algn="r" eaLnBrk="1" hangingPunct="1">
                <a:defRPr/>
              </a:pPr>
              <a:t>‹#›</a:t>
            </a:fld>
            <a:endParaRPr lang="en-IN" altLang="en-US" sz="1200">
              <a:solidFill>
                <a:srgbClr val="898989"/>
              </a:solidFill>
              <a:latin typeface="Calibri" pitchFamily="34" charset="0"/>
            </a:endParaRPr>
          </a:p>
        </p:txBody>
      </p:sp>
      <p:pic>
        <p:nvPicPr>
          <p:cNvPr id="1030" name="Picture 2" descr="Image result for copyright ic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2300" y="6350000"/>
            <a:ext cx="2905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timing>
    <p:tnLst>
      <p:par>
        <p:cTn id="1" dur="indefinite" restart="never" nodeType="tmRoot"/>
      </p:par>
    </p:tnLst>
  </p:timing>
  <p:hf sldNum="0"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8.jpeg"/><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8.xml"/><Relationship Id="rId11" Type="http://schemas.openxmlformats.org/officeDocument/2006/relationships/image" Target="../media/image32.jpeg"/><Relationship Id="rId5" Type="http://schemas.openxmlformats.org/officeDocument/2006/relationships/diagramQuickStyle" Target="../diagrams/quickStyle8.xml"/><Relationship Id="rId10" Type="http://schemas.openxmlformats.org/officeDocument/2006/relationships/image" Target="../media/image31.png"/><Relationship Id="rId4" Type="http://schemas.openxmlformats.org/officeDocument/2006/relationships/diagramLayout" Target="../diagrams/layout8.xml"/><Relationship Id="rId9"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hyperlink" Target="https://sagara.kerala.gov.i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Layout" Target="../diagrams/layout10.xml"/><Relationship Id="rId7" Type="http://schemas.openxmlformats.org/officeDocument/2006/relationships/image" Target="../media/image39.jpe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7213" y="69850"/>
            <a:ext cx="91757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5725" y="525463"/>
            <a:ext cx="16859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1608138" y="1562100"/>
            <a:ext cx="9974262" cy="69056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80000"/>
              </a:lnSpc>
              <a:spcAft>
                <a:spcPts val="0"/>
              </a:spcAft>
              <a:defRPr/>
            </a:pPr>
            <a:r>
              <a:rPr lang="en-US" sz="3200" b="1" dirty="0">
                <a:effectLst>
                  <a:outerShdw blurRad="50000" dist="30000" dir="5400000" algn="tl" rotWithShape="0">
                    <a:srgbClr val="000000">
                      <a:alpha val="30000"/>
                    </a:srgbClr>
                  </a:outerShdw>
                </a:effectLst>
                <a:latin typeface="Arial" panose="020B0604020202020204" pitchFamily="34" charset="0"/>
                <a:cs typeface="Arial" panose="020B0604020202020204" pitchFamily="34" charset="0"/>
              </a:rPr>
              <a:t>Ministry of Electronics &amp; Information Technology</a:t>
            </a:r>
          </a:p>
        </p:txBody>
      </p:sp>
      <p:pic>
        <p:nvPicPr>
          <p:cNvPr id="14343" name="Picture 1" descr="F:\State\2019\DI Anniversary\4_Years_Digital_Indi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61675" y="0"/>
            <a:ext cx="13303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 descr="C:\Users\acer\Downloads\NIC_logofin_digitalnic\02_Iconic_Logo_Bilingual\logo_jpg\iconic_logo_v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508625"/>
            <a:ext cx="135096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2198687" y="3033894"/>
            <a:ext cx="9165999" cy="57485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24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itchFamily="34" charset="0"/>
              </a:rPr>
              <a:t>Registration and License issuing system to Indian Fishing Vessels</a:t>
            </a:r>
            <a:endParaRPr lang="en-US" sz="2400" dirty="0">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
        <p:nvSpPr>
          <p:cNvPr id="14346" name="Rectangle 11"/>
          <p:cNvSpPr>
            <a:spLocks noChangeArrowheads="1"/>
          </p:cNvSpPr>
          <p:nvPr/>
        </p:nvSpPr>
        <p:spPr bwMode="auto">
          <a:xfrm>
            <a:off x="2636838" y="6121401"/>
            <a:ext cx="6850063"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1100" b="1" dirty="0">
                <a:solidFill>
                  <a:srgbClr val="0070C0"/>
                </a:solidFill>
              </a:rPr>
              <a:t>A Joint Initiative of  </a:t>
            </a:r>
            <a:r>
              <a:rPr lang="en-US" altLang="en-US" sz="1100" b="1" dirty="0" smtClean="0">
                <a:solidFill>
                  <a:srgbClr val="0070C0"/>
                </a:solidFill>
              </a:rPr>
              <a:t>DAFD, </a:t>
            </a:r>
            <a:r>
              <a:rPr lang="en-US" altLang="en-US" sz="1100" b="1" dirty="0">
                <a:solidFill>
                  <a:srgbClr val="0070C0"/>
                </a:solidFill>
              </a:rPr>
              <a:t>Govt. of </a:t>
            </a:r>
            <a:r>
              <a:rPr lang="en-US" altLang="en-US" sz="1100" b="1" dirty="0" smtClean="0">
                <a:solidFill>
                  <a:srgbClr val="0070C0"/>
                </a:solidFill>
              </a:rPr>
              <a:t>India  </a:t>
            </a:r>
            <a:r>
              <a:rPr lang="en-US" altLang="en-US" sz="1100" b="1" dirty="0">
                <a:solidFill>
                  <a:srgbClr val="0070C0"/>
                </a:solidFill>
              </a:rPr>
              <a:t>&amp; National Informatics Centre</a:t>
            </a:r>
          </a:p>
        </p:txBody>
      </p:sp>
      <p:sp>
        <p:nvSpPr>
          <p:cNvPr id="13" name="Rectangle 12"/>
          <p:cNvSpPr/>
          <p:nvPr/>
        </p:nvSpPr>
        <p:spPr>
          <a:xfrm>
            <a:off x="2123554" y="2326008"/>
            <a:ext cx="8240485" cy="707886"/>
          </a:xfrm>
          <a:prstGeom prst="rect">
            <a:avLst/>
          </a:prstGeom>
        </p:spPr>
        <p:txBody>
          <a:bodyPr>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eaLnBrk="1" fontAlgn="auto" hangingPunct="1">
              <a:spcAft>
                <a:spcPts val="0"/>
              </a:spcAft>
              <a:defRPr/>
            </a:pPr>
            <a:r>
              <a:rPr lang="en-US" sz="4000" b="1" spc="50" dirty="0" err="1" smtClean="0">
                <a:ln w="11430"/>
                <a:solidFill>
                  <a:srgbClr val="2E75B6"/>
                </a:solidFill>
                <a:effectLst>
                  <a:outerShdw blurRad="76200" dist="50800" dir="5400000" algn="tl" rotWithShape="0">
                    <a:srgbClr val="000000">
                      <a:alpha val="65000"/>
                    </a:srgbClr>
                  </a:outerShdw>
                </a:effectLst>
                <a:latin typeface="+mn-lt"/>
                <a:cs typeface="David" pitchFamily="34" charset="-79"/>
              </a:rPr>
              <a:t>ReALCRAft</a:t>
            </a:r>
            <a:endParaRPr lang="en-US" b="1" spc="50" dirty="0">
              <a:ln w="11430"/>
              <a:solidFill>
                <a:srgbClr val="2E75B6"/>
              </a:solidFill>
              <a:effectLst>
                <a:outerShdw blurRad="76200" dist="50800" dir="5400000" algn="tl" rotWithShape="0">
                  <a:srgbClr val="000000">
                    <a:alpha val="65000"/>
                  </a:srgbClr>
                </a:outerShdw>
              </a:effectLst>
              <a:latin typeface="+mn-lt"/>
              <a:cs typeface="David" pitchFamily="34" charset="-79"/>
            </a:endParaRPr>
          </a:p>
        </p:txBody>
      </p:sp>
      <p:sp>
        <p:nvSpPr>
          <p:cNvPr id="2" name="Rectangle 1"/>
          <p:cNvSpPr/>
          <p:nvPr/>
        </p:nvSpPr>
        <p:spPr>
          <a:xfrm>
            <a:off x="2937468" y="4029165"/>
            <a:ext cx="7000352" cy="923330"/>
          </a:xfrm>
          <a:prstGeom prst="rect">
            <a:avLst/>
          </a:prstGeom>
        </p:spPr>
        <p:txBody>
          <a:bodyPr wrap="square">
            <a:spAutoFit/>
          </a:bodyPr>
          <a:lstStyle/>
          <a:p>
            <a:pPr algn="ctr">
              <a:defRPr/>
            </a:pPr>
            <a:r>
              <a:rPr lang="en-US" b="1" dirty="0">
                <a:solidFill>
                  <a:srgbClr val="C00000"/>
                </a:solidFill>
                <a:latin typeface="Arial" panose="020B0604020202020204" pitchFamily="34" charset="0"/>
                <a:cs typeface="Arial" panose="020B0604020202020204" pitchFamily="34" charset="0"/>
              </a:rPr>
              <a:t>A Project to Strengthen the Coastal &amp; Fishermen </a:t>
            </a:r>
            <a:r>
              <a:rPr lang="en-US" b="1" dirty="0" smtClean="0">
                <a:solidFill>
                  <a:srgbClr val="C00000"/>
                </a:solidFill>
                <a:latin typeface="Arial" panose="020B0604020202020204" pitchFamily="34" charset="0"/>
                <a:cs typeface="Arial" panose="020B0604020202020204" pitchFamily="34" charset="0"/>
              </a:rPr>
              <a:t>Security,  </a:t>
            </a:r>
          </a:p>
          <a:p>
            <a:pPr algn="ctr">
              <a:defRPr/>
            </a:pPr>
            <a:endParaRPr lang="en-US" b="1" dirty="0" smtClean="0">
              <a:solidFill>
                <a:srgbClr val="C00000"/>
              </a:solidFill>
              <a:latin typeface="Arial" panose="020B0604020202020204" pitchFamily="34" charset="0"/>
              <a:cs typeface="Arial" panose="020B0604020202020204" pitchFamily="34" charset="0"/>
            </a:endParaRPr>
          </a:p>
          <a:p>
            <a:pPr algn="ctr">
              <a:defRPr/>
            </a:pPr>
            <a:r>
              <a:rPr lang="en-US" b="1" dirty="0" smtClean="0">
                <a:solidFill>
                  <a:srgbClr val="C00000"/>
                </a:solidFill>
                <a:latin typeface="Arial" panose="020B0604020202020204" pitchFamily="34" charset="0"/>
                <a:cs typeface="Arial" panose="020B0604020202020204" pitchFamily="34" charset="0"/>
              </a:rPr>
              <a:t>National </a:t>
            </a:r>
            <a:r>
              <a:rPr lang="en-US" b="1" dirty="0">
                <a:solidFill>
                  <a:srgbClr val="C00000"/>
                </a:solidFill>
                <a:latin typeface="Arial" panose="020B0604020202020204" pitchFamily="34" charset="0"/>
                <a:cs typeface="Arial" panose="020B0604020202020204" pitchFamily="34" charset="0"/>
              </a:rPr>
              <a:t>Database on Fishing Vessels</a:t>
            </a:r>
          </a:p>
        </p:txBody>
      </p:sp>
    </p:spTree>
    <p:extLst>
      <p:ext uri="{BB962C8B-B14F-4D97-AF65-F5344CB8AC3E}">
        <p14:creationId xmlns:p14="http://schemas.microsoft.com/office/powerpoint/2010/main" val="2297743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0"/>
          <p:cNvSpPr txBox="1">
            <a:spLocks noChangeArrowheads="1"/>
          </p:cNvSpPr>
          <p:nvPr/>
        </p:nvSpPr>
        <p:spPr bwMode="auto">
          <a:xfrm>
            <a:off x="303213" y="1046163"/>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b="1" dirty="0" smtClean="0">
                <a:solidFill>
                  <a:srgbClr val="C00000"/>
                </a:solidFill>
                <a:latin typeface="Arial" pitchFamily="34" charset="0"/>
              </a:rPr>
              <a:t>Services </a:t>
            </a:r>
            <a:endParaRPr lang="en-US" altLang="en-US" dirty="0">
              <a:solidFill>
                <a:srgbClr val="C00000"/>
              </a:solidFill>
              <a:latin typeface="Arial" pitchFamily="34" charset="0"/>
            </a:endParaRPr>
          </a:p>
        </p:txBody>
      </p:sp>
      <p:grpSp>
        <p:nvGrpSpPr>
          <p:cNvPr id="13" name="Group 10"/>
          <p:cNvGrpSpPr>
            <a:grpSpLocks/>
          </p:cNvGrpSpPr>
          <p:nvPr/>
        </p:nvGrpSpPr>
        <p:grpSpPr bwMode="auto">
          <a:xfrm>
            <a:off x="280097" y="1430666"/>
            <a:ext cx="6154157" cy="5005759"/>
            <a:chOff x="152400" y="1752599"/>
            <a:chExt cx="4149318" cy="5005759"/>
          </a:xfrm>
          <a:solidFill>
            <a:schemeClr val="accent1">
              <a:lumMod val="40000"/>
              <a:lumOff val="60000"/>
            </a:schemeClr>
          </a:solidFill>
        </p:grpSpPr>
        <p:graphicFrame>
          <p:nvGraphicFramePr>
            <p:cNvPr id="15" name="Diagram 14"/>
            <p:cNvGraphicFramePr/>
            <p:nvPr>
              <p:extLst>
                <p:ext uri="{D42A27DB-BD31-4B8C-83A1-F6EECF244321}">
                  <p14:modId xmlns:p14="http://schemas.microsoft.com/office/powerpoint/2010/main" val="4179609631"/>
                </p:ext>
              </p:extLst>
            </p:nvPr>
          </p:nvGraphicFramePr>
          <p:xfrm>
            <a:off x="152400" y="1752599"/>
            <a:ext cx="3188938" cy="5005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ight Arrow 15"/>
            <p:cNvSpPr/>
            <p:nvPr/>
          </p:nvSpPr>
          <p:spPr>
            <a:xfrm>
              <a:off x="3074638" y="3069938"/>
              <a:ext cx="1227080" cy="325168"/>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b="1">
                <a:solidFill>
                  <a:srgbClr val="C00000"/>
                </a:solidFill>
                <a:latin typeface="Arial" panose="020B0604020202020204" pitchFamily="34" charset="0"/>
                <a:cs typeface="Arial" panose="020B0604020202020204" pitchFamily="34" charset="0"/>
              </a:endParaRPr>
            </a:p>
          </p:txBody>
        </p:sp>
      </p:grpSp>
      <p:grpSp>
        <p:nvGrpSpPr>
          <p:cNvPr id="3" name="Group 2"/>
          <p:cNvGrpSpPr/>
          <p:nvPr/>
        </p:nvGrpSpPr>
        <p:grpSpPr>
          <a:xfrm>
            <a:off x="6768933" y="1091868"/>
            <a:ext cx="4986963" cy="5484005"/>
            <a:chOff x="2798956" y="1190776"/>
            <a:chExt cx="3200400" cy="4925324"/>
          </a:xfrm>
          <a:solidFill>
            <a:schemeClr val="accent2">
              <a:lumMod val="60000"/>
              <a:lumOff val="40000"/>
            </a:schemeClr>
          </a:solidFill>
        </p:grpSpPr>
        <p:sp>
          <p:nvSpPr>
            <p:cNvPr id="5" name="Rectangle 4"/>
            <p:cNvSpPr/>
            <p:nvPr/>
          </p:nvSpPr>
          <p:spPr>
            <a:xfrm>
              <a:off x="2798956" y="1334429"/>
              <a:ext cx="3200400" cy="4495800"/>
            </a:xfrm>
            <a:prstGeom prst="rect">
              <a:avLst/>
            </a:prstGeom>
            <a:ln>
              <a:noFill/>
            </a:ln>
          </p:spPr>
          <p:style>
            <a:lnRef idx="2">
              <a:schemeClr val="accent5"/>
            </a:lnRef>
            <a:fillRef idx="1">
              <a:schemeClr val="lt1"/>
            </a:fillRef>
            <a:effectRef idx="0">
              <a:schemeClr val="accent5"/>
            </a:effectRef>
            <a:fontRef idx="minor">
              <a:schemeClr val="dk1"/>
            </a:fontRef>
          </p:style>
        </p:sp>
        <p:sp>
          <p:nvSpPr>
            <p:cNvPr id="6" name="Freeform 5"/>
            <p:cNvSpPr/>
            <p:nvPr/>
          </p:nvSpPr>
          <p:spPr>
            <a:xfrm>
              <a:off x="2798956" y="1190776"/>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accent6"/>
            </a:lnRef>
            <a:fillRef idx="1">
              <a:schemeClr val="lt1"/>
            </a:fillRef>
            <a:effectRef idx="0">
              <a:schemeClr val="accent6"/>
            </a:effectRef>
            <a:fontRef idx="minor">
              <a:schemeClr val="dk1"/>
            </a:fontRef>
          </p:style>
          <p:txBody>
            <a:bodyPr lIns="48546" tIns="48546" rIns="48546" bIns="48546" spcCol="1270" anchor="ctr"/>
            <a:lstStyle/>
            <a:p>
              <a:pPr eaLnBrk="1" fontAlgn="auto" hangingPunct="1">
                <a:spcAft>
                  <a:spcPts val="0"/>
                </a:spcAft>
                <a:defRPr/>
              </a:pPr>
              <a:endParaRPr lang="en-US" sz="1400" b="1" dirty="0">
                <a:solidFill>
                  <a:schemeClr val="tx1"/>
                </a:solidFill>
                <a:latin typeface="Arial" panose="020B0604020202020204" pitchFamily="34" charset="0"/>
                <a:cs typeface="Arial" panose="020B0604020202020204" pitchFamily="34" charset="0"/>
              </a:endParaRPr>
            </a:p>
            <a:p>
              <a:pPr eaLnBrk="1" fontAlgn="auto" hangingPunct="1">
                <a:spcAft>
                  <a:spcPts val="0"/>
                </a:spcAft>
                <a:defRPr/>
              </a:pPr>
              <a:r>
                <a:rPr lang="en-US" sz="1400" b="1" dirty="0">
                  <a:solidFill>
                    <a:schemeClr val="tx1"/>
                  </a:solidFill>
                  <a:latin typeface="Arial" panose="020B0604020202020204" pitchFamily="34" charset="0"/>
                  <a:cs typeface="Arial" panose="020B0604020202020204" pitchFamily="34" charset="0"/>
                </a:rPr>
                <a:t>1.  Registry of transfer of ownership or interest </a:t>
              </a:r>
            </a:p>
            <a:p>
              <a:pPr defTabSz="488950">
                <a:lnSpc>
                  <a:spcPct val="90000"/>
                </a:lnSpc>
                <a:spcAft>
                  <a:spcPct val="35000"/>
                </a:spcAft>
                <a:defRPr/>
              </a:pPr>
              <a:endParaRPr lang="en-US" sz="1400" b="1" dirty="0">
                <a:solidFill>
                  <a:schemeClr val="tx1"/>
                </a:solidFill>
                <a:latin typeface="Arial" panose="020B0604020202020204" pitchFamily="34" charset="0"/>
                <a:cs typeface="Arial" panose="020B0604020202020204" pitchFamily="34" charset="0"/>
              </a:endParaRPr>
            </a:p>
          </p:txBody>
        </p:sp>
        <p:sp>
          <p:nvSpPr>
            <p:cNvPr id="18" name="Freeform 17"/>
            <p:cNvSpPr/>
            <p:nvPr/>
          </p:nvSpPr>
          <p:spPr>
            <a:xfrm>
              <a:off x="2798956" y="1518998"/>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accent5"/>
            </a:lnRef>
            <a:fillRef idx="1">
              <a:schemeClr val="lt1"/>
            </a:fillRef>
            <a:effectRef idx="0">
              <a:schemeClr val="accent5"/>
            </a:effectRef>
            <a:fontRef idx="minor">
              <a:schemeClr val="dk1"/>
            </a:fontRef>
          </p:style>
          <p:txBody>
            <a:bodyPr lIns="48546" tIns="48546" rIns="48546" bIns="48546" spcCol="1270" anchor="ctr"/>
            <a:lstStyle/>
            <a:p>
              <a:pPr eaLnBrk="1" fontAlgn="auto" hangingPunct="1">
                <a:spcAft>
                  <a:spcPts val="0"/>
                </a:spcAft>
                <a:defRPr/>
              </a:pPr>
              <a:r>
                <a:rPr lang="en-US" sz="1200" b="1" dirty="0">
                  <a:solidFill>
                    <a:schemeClr val="tx1"/>
                  </a:solidFill>
                  <a:latin typeface="Arial" panose="020B0604020202020204" pitchFamily="34" charset="0"/>
                  <a:cs typeface="Arial" panose="020B0604020202020204" pitchFamily="34" charset="0"/>
                </a:rPr>
                <a:t>2. Transfer of ownership by operation of law</a:t>
              </a:r>
              <a:endParaRPr lang="en-US" sz="1200" dirty="0">
                <a:solidFill>
                  <a:schemeClr val="tx1"/>
                </a:solidFill>
                <a:latin typeface="Arial" panose="020B0604020202020204" pitchFamily="34" charset="0"/>
                <a:cs typeface="Arial" panose="020B0604020202020204" pitchFamily="34" charset="0"/>
              </a:endParaRPr>
            </a:p>
          </p:txBody>
        </p:sp>
        <p:sp>
          <p:nvSpPr>
            <p:cNvPr id="19" name="Freeform 18"/>
            <p:cNvSpPr/>
            <p:nvPr/>
          </p:nvSpPr>
          <p:spPr>
            <a:xfrm>
              <a:off x="2798956" y="1856493"/>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accent4"/>
            </a:lnRef>
            <a:fillRef idx="1">
              <a:schemeClr val="lt1"/>
            </a:fillRef>
            <a:effectRef idx="0">
              <a:schemeClr val="accent4"/>
            </a:effectRef>
            <a:fontRef idx="minor">
              <a:schemeClr val="dk1"/>
            </a:fontRef>
          </p:style>
          <p:txBody>
            <a:bodyPr lIns="48546" tIns="48546" rIns="48546" bIns="48546" spcCol="1270" anchor="ctr"/>
            <a:lstStyle/>
            <a:p>
              <a:pPr eaLnBrk="1" fontAlgn="auto" hangingPunct="1">
                <a:spcAft>
                  <a:spcPts val="0"/>
                </a:spcAft>
                <a:defRPr/>
              </a:pPr>
              <a:r>
                <a:rPr lang="en-US" sz="1200" b="1" dirty="0">
                  <a:solidFill>
                    <a:schemeClr val="tx1"/>
                  </a:solidFill>
                  <a:latin typeface="Arial" panose="020B0604020202020204" pitchFamily="34" charset="0"/>
                  <a:cs typeface="Arial" panose="020B0604020202020204" pitchFamily="34" charset="0"/>
                </a:rPr>
                <a:t>3. Fishing boats owned by minors </a:t>
              </a:r>
            </a:p>
          </p:txBody>
        </p:sp>
        <p:sp>
          <p:nvSpPr>
            <p:cNvPr id="20" name="Freeform 19"/>
            <p:cNvSpPr/>
            <p:nvPr/>
          </p:nvSpPr>
          <p:spPr>
            <a:xfrm>
              <a:off x="2798956" y="2177853"/>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accent3"/>
            </a:lnRef>
            <a:fillRef idx="1">
              <a:schemeClr val="lt1"/>
            </a:fillRef>
            <a:effectRef idx="0">
              <a:schemeClr val="accent3"/>
            </a:effectRef>
            <a:fontRef idx="minor">
              <a:schemeClr val="dk1"/>
            </a:fontRef>
          </p:style>
          <p:txBody>
            <a:bodyPr lIns="48546" tIns="48546" rIns="48546" bIns="48546" spcCol="1270" anchor="ctr"/>
            <a:lstStyle/>
            <a:p>
              <a:pPr defTabSz="400050">
                <a:lnSpc>
                  <a:spcPct val="90000"/>
                </a:lnSpc>
                <a:spcAft>
                  <a:spcPct val="35000"/>
                </a:spcAft>
                <a:defRPr/>
              </a:pPr>
              <a:r>
                <a:rPr lang="en-US" sz="1200" b="1" dirty="0">
                  <a:solidFill>
                    <a:schemeClr val="tx1"/>
                  </a:solidFill>
                  <a:latin typeface="Arial" panose="020B0604020202020204" pitchFamily="34" charset="0"/>
                  <a:cs typeface="Arial" panose="020B0604020202020204" pitchFamily="34" charset="0"/>
                </a:rPr>
                <a:t>4. Transfer of registry</a:t>
              </a:r>
            </a:p>
          </p:txBody>
        </p:sp>
        <p:sp>
          <p:nvSpPr>
            <p:cNvPr id="21" name="Freeform 20"/>
            <p:cNvSpPr/>
            <p:nvPr/>
          </p:nvSpPr>
          <p:spPr>
            <a:xfrm>
              <a:off x="2798956" y="2499214"/>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accent2"/>
            </a:lnRef>
            <a:fillRef idx="1">
              <a:schemeClr val="lt1"/>
            </a:fillRef>
            <a:effectRef idx="0">
              <a:schemeClr val="accent2"/>
            </a:effectRef>
            <a:fontRef idx="minor">
              <a:schemeClr val="dk1"/>
            </a:fontRef>
          </p:style>
          <p:txBody>
            <a:bodyPr lIns="48546" tIns="48546" rIns="48546" bIns="48546" spcCol="1270" anchor="ctr"/>
            <a:lstStyle/>
            <a:p>
              <a:pPr eaLnBrk="1" fontAlgn="auto" hangingPunct="1">
                <a:spcAft>
                  <a:spcPts val="0"/>
                </a:spcAft>
                <a:defRPr/>
              </a:pPr>
              <a:endParaRPr lang="en-US" sz="1200" b="1" dirty="0">
                <a:solidFill>
                  <a:schemeClr val="tx1"/>
                </a:solidFill>
                <a:latin typeface="Arial" panose="020B0604020202020204" pitchFamily="34" charset="0"/>
                <a:cs typeface="Arial" panose="020B0604020202020204" pitchFamily="34" charset="0"/>
              </a:endParaRPr>
            </a:p>
            <a:p>
              <a:pPr eaLnBrk="1" fontAlgn="auto" hangingPunct="1">
                <a:spcAft>
                  <a:spcPts val="0"/>
                </a:spcAft>
                <a:defRPr/>
              </a:pPr>
              <a:r>
                <a:rPr lang="en-US" sz="1200" b="1" dirty="0">
                  <a:solidFill>
                    <a:schemeClr val="tx1"/>
                  </a:solidFill>
                  <a:latin typeface="Arial" panose="020B0604020202020204" pitchFamily="34" charset="0"/>
                  <a:cs typeface="Arial" panose="020B0604020202020204" pitchFamily="34" charset="0"/>
                </a:rPr>
                <a:t>5. Change of name of fishing boat</a:t>
              </a:r>
              <a:endParaRPr lang="en-US" sz="1200" dirty="0">
                <a:solidFill>
                  <a:schemeClr val="tx1"/>
                </a:solidFill>
                <a:latin typeface="Arial" panose="020B0604020202020204" pitchFamily="34" charset="0"/>
                <a:cs typeface="Arial" panose="020B0604020202020204" pitchFamily="34" charset="0"/>
              </a:endParaRPr>
            </a:p>
            <a:p>
              <a:pPr defTabSz="488950">
                <a:lnSpc>
                  <a:spcPct val="90000"/>
                </a:lnSpc>
                <a:spcAft>
                  <a:spcPct val="35000"/>
                </a:spcAft>
                <a:defRPr/>
              </a:pPr>
              <a:r>
                <a:rPr lang="en-US" sz="1200" b="1" dirty="0">
                  <a:solidFill>
                    <a:schemeClr val="tx1"/>
                  </a:solidFill>
                  <a:latin typeface="Arial" panose="020B0604020202020204" pitchFamily="34" charset="0"/>
                  <a:cs typeface="Arial" panose="020B0604020202020204" pitchFamily="34" charset="0"/>
                </a:rPr>
                <a:t> </a:t>
              </a:r>
              <a:endParaRPr lang="en-US" sz="1200" dirty="0">
                <a:solidFill>
                  <a:schemeClr val="tx1"/>
                </a:solidFill>
                <a:latin typeface="Arial" panose="020B0604020202020204" pitchFamily="34" charset="0"/>
                <a:cs typeface="Arial" panose="020B0604020202020204" pitchFamily="34" charset="0"/>
              </a:endParaRPr>
            </a:p>
          </p:txBody>
        </p:sp>
        <p:sp>
          <p:nvSpPr>
            <p:cNvPr id="22" name="Freeform 21"/>
            <p:cNvSpPr/>
            <p:nvPr/>
          </p:nvSpPr>
          <p:spPr>
            <a:xfrm>
              <a:off x="2798956" y="2823696"/>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accent1"/>
            </a:lnRef>
            <a:fillRef idx="1">
              <a:schemeClr val="lt1"/>
            </a:fillRef>
            <a:effectRef idx="0">
              <a:schemeClr val="accent1"/>
            </a:effectRef>
            <a:fontRef idx="minor">
              <a:schemeClr val="dk1"/>
            </a:fontRef>
          </p:style>
          <p:txBody>
            <a:bodyPr lIns="48546" tIns="48546" rIns="48546" bIns="48546" spcCol="1270" anchor="ctr"/>
            <a:lstStyle/>
            <a:p>
              <a:pPr defTabSz="400050">
                <a:lnSpc>
                  <a:spcPct val="90000"/>
                </a:lnSpc>
                <a:spcAft>
                  <a:spcPct val="35000"/>
                </a:spcAft>
                <a:defRPr/>
              </a:pPr>
              <a:r>
                <a:rPr lang="en-US" sz="1200" b="1" dirty="0">
                  <a:solidFill>
                    <a:schemeClr val="tx1"/>
                  </a:solidFill>
                  <a:latin typeface="Arial" panose="020B0604020202020204" pitchFamily="34" charset="0"/>
                  <a:cs typeface="Arial" panose="020B0604020202020204" pitchFamily="34" charset="0"/>
                </a:rPr>
                <a:t>6.Registry of alterations materially affects the dim</a:t>
              </a:r>
              <a:endParaRPr lang="en-US" sz="1200" dirty="0">
                <a:solidFill>
                  <a:schemeClr val="tx1"/>
                </a:solidFill>
                <a:latin typeface="Arial" panose="020B0604020202020204" pitchFamily="34" charset="0"/>
                <a:cs typeface="Arial" panose="020B0604020202020204" pitchFamily="34" charset="0"/>
              </a:endParaRPr>
            </a:p>
          </p:txBody>
        </p:sp>
        <p:sp>
          <p:nvSpPr>
            <p:cNvPr id="23" name="Freeform 22"/>
            <p:cNvSpPr/>
            <p:nvPr/>
          </p:nvSpPr>
          <p:spPr>
            <a:xfrm>
              <a:off x="2798956" y="3152608"/>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dk1"/>
            </a:lnRef>
            <a:fillRef idx="1">
              <a:schemeClr val="lt1"/>
            </a:fillRef>
            <a:effectRef idx="0">
              <a:schemeClr val="dk1"/>
            </a:effectRef>
            <a:fontRef idx="minor">
              <a:schemeClr val="dk1"/>
            </a:fontRef>
          </p:style>
          <p:txBody>
            <a:bodyPr lIns="48546" tIns="48546" rIns="48546" bIns="48546" spcCol="1270" anchor="ctr"/>
            <a:lstStyle/>
            <a:p>
              <a:pPr defTabSz="400050">
                <a:lnSpc>
                  <a:spcPct val="90000"/>
                </a:lnSpc>
                <a:spcAft>
                  <a:spcPct val="35000"/>
                </a:spcAft>
                <a:defRPr/>
              </a:pPr>
              <a:r>
                <a:rPr lang="en-US" sz="1200" b="1" dirty="0">
                  <a:solidFill>
                    <a:schemeClr val="tx1"/>
                  </a:solidFill>
                  <a:latin typeface="Arial" panose="020B0604020202020204" pitchFamily="34" charset="0"/>
                  <a:cs typeface="Arial" panose="020B0604020202020204" pitchFamily="34" charset="0"/>
                </a:rPr>
                <a:t>7. Registry of alterations materially not affect the dim </a:t>
              </a:r>
            </a:p>
          </p:txBody>
        </p:sp>
        <p:sp>
          <p:nvSpPr>
            <p:cNvPr id="24" name="Freeform 23"/>
            <p:cNvSpPr/>
            <p:nvPr/>
          </p:nvSpPr>
          <p:spPr>
            <a:xfrm>
              <a:off x="2798956" y="3484636"/>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accent6"/>
            </a:lnRef>
            <a:fillRef idx="1">
              <a:schemeClr val="lt1"/>
            </a:fillRef>
            <a:effectRef idx="0">
              <a:schemeClr val="accent6"/>
            </a:effectRef>
            <a:fontRef idx="minor">
              <a:schemeClr val="dk1"/>
            </a:fontRef>
          </p:style>
          <p:txBody>
            <a:bodyPr lIns="48546" tIns="48546" rIns="48546" bIns="48546" spcCol="1270" anchor="ctr"/>
            <a:lstStyle/>
            <a:p>
              <a:pPr defTabSz="400050">
                <a:lnSpc>
                  <a:spcPct val="90000"/>
                </a:lnSpc>
                <a:spcAft>
                  <a:spcPct val="35000"/>
                </a:spcAft>
                <a:defRPr/>
              </a:pPr>
              <a:r>
                <a:rPr lang="en-US" sz="1200" b="1" dirty="0">
                  <a:solidFill>
                    <a:schemeClr val="tx1"/>
                  </a:solidFill>
                  <a:latin typeface="Arial" panose="020B0604020202020204" pitchFamily="34" charset="0"/>
                  <a:cs typeface="Arial" panose="020B0604020202020204" pitchFamily="34" charset="0"/>
                </a:rPr>
                <a:t>8. Provisional certificate of registry</a:t>
              </a:r>
            </a:p>
          </p:txBody>
        </p:sp>
        <p:sp>
          <p:nvSpPr>
            <p:cNvPr id="25" name="Freeform 24"/>
            <p:cNvSpPr/>
            <p:nvPr/>
          </p:nvSpPr>
          <p:spPr>
            <a:xfrm>
              <a:off x="2798956" y="3805990"/>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accent5"/>
            </a:lnRef>
            <a:fillRef idx="1">
              <a:schemeClr val="lt1"/>
            </a:fillRef>
            <a:effectRef idx="0">
              <a:schemeClr val="accent5"/>
            </a:effectRef>
            <a:fontRef idx="minor">
              <a:schemeClr val="dk1"/>
            </a:fontRef>
          </p:style>
          <p:txBody>
            <a:bodyPr lIns="48546" tIns="48546" rIns="48546" bIns="48546" spcCol="1270" anchor="ctr"/>
            <a:lstStyle/>
            <a:p>
              <a:pPr defTabSz="400050">
                <a:lnSpc>
                  <a:spcPct val="90000"/>
                </a:lnSpc>
                <a:spcAft>
                  <a:spcPct val="35000"/>
                </a:spcAft>
                <a:defRPr/>
              </a:pPr>
              <a:r>
                <a:rPr lang="en-US" sz="1200" b="1" dirty="0">
                  <a:solidFill>
                    <a:schemeClr val="tx1"/>
                  </a:solidFill>
                  <a:latin typeface="Arial" panose="020B0604020202020204" pitchFamily="34" charset="0"/>
                  <a:cs typeface="Arial" panose="020B0604020202020204" pitchFamily="34" charset="0"/>
                </a:rPr>
                <a:t>9. Inspection of register &amp; supply of  certified copies </a:t>
              </a:r>
            </a:p>
          </p:txBody>
        </p:sp>
        <p:sp>
          <p:nvSpPr>
            <p:cNvPr id="26" name="Freeform 25"/>
            <p:cNvSpPr/>
            <p:nvPr/>
          </p:nvSpPr>
          <p:spPr>
            <a:xfrm>
              <a:off x="2798956" y="4138014"/>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accent4"/>
            </a:lnRef>
            <a:fillRef idx="1">
              <a:schemeClr val="lt1"/>
            </a:fillRef>
            <a:effectRef idx="0">
              <a:schemeClr val="accent4"/>
            </a:effectRef>
            <a:fontRef idx="minor">
              <a:schemeClr val="dk1"/>
            </a:fontRef>
          </p:style>
          <p:txBody>
            <a:bodyPr lIns="48546" tIns="48546" rIns="48546" bIns="48546" spcCol="1270" anchor="ctr"/>
            <a:lstStyle/>
            <a:p>
              <a:pPr defTabSz="400050">
                <a:lnSpc>
                  <a:spcPct val="90000"/>
                </a:lnSpc>
                <a:spcAft>
                  <a:spcPct val="35000"/>
                </a:spcAft>
                <a:defRPr/>
              </a:pPr>
              <a:r>
                <a:rPr lang="en-US" sz="1200" b="1" dirty="0">
                  <a:solidFill>
                    <a:schemeClr val="tx1"/>
                  </a:solidFill>
                  <a:latin typeface="Arial" panose="020B0604020202020204" pitchFamily="34" charset="0"/>
                  <a:cs typeface="Arial" panose="020B0604020202020204" pitchFamily="34" charset="0"/>
                </a:rPr>
                <a:t>10. Closing of registry </a:t>
              </a:r>
              <a:endParaRPr lang="en-US" sz="1200" dirty="0">
                <a:solidFill>
                  <a:schemeClr val="tx1"/>
                </a:solidFill>
                <a:latin typeface="Arial" panose="020B0604020202020204" pitchFamily="34" charset="0"/>
                <a:cs typeface="Arial" panose="020B0604020202020204" pitchFamily="34" charset="0"/>
              </a:endParaRPr>
            </a:p>
          </p:txBody>
        </p:sp>
        <p:sp>
          <p:nvSpPr>
            <p:cNvPr id="27" name="Freeform 26"/>
            <p:cNvSpPr/>
            <p:nvPr/>
          </p:nvSpPr>
          <p:spPr>
            <a:xfrm>
              <a:off x="2798956" y="4470041"/>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accent3"/>
            </a:lnRef>
            <a:fillRef idx="1">
              <a:schemeClr val="lt1"/>
            </a:fillRef>
            <a:effectRef idx="0">
              <a:schemeClr val="accent3"/>
            </a:effectRef>
            <a:fontRef idx="minor">
              <a:schemeClr val="dk1"/>
            </a:fontRef>
          </p:style>
          <p:txBody>
            <a:bodyPr lIns="48546" tIns="48546" rIns="48546" bIns="48546" spcCol="1270" anchor="ctr"/>
            <a:lstStyle/>
            <a:p>
              <a:pPr defTabSz="400050">
                <a:lnSpc>
                  <a:spcPct val="90000"/>
                </a:lnSpc>
                <a:spcAft>
                  <a:spcPct val="35000"/>
                </a:spcAft>
                <a:defRPr/>
              </a:pPr>
              <a:r>
                <a:rPr lang="en-US" sz="1200" b="1" dirty="0">
                  <a:solidFill>
                    <a:schemeClr val="tx1"/>
                  </a:solidFill>
                  <a:latin typeface="Arial" panose="020B0604020202020204" pitchFamily="34" charset="0"/>
                  <a:cs typeface="Arial" panose="020B0604020202020204" pitchFamily="34" charset="0"/>
                </a:rPr>
                <a:t>11. Change in crew details</a:t>
              </a:r>
              <a:endParaRPr lang="en-US" sz="1200" dirty="0">
                <a:solidFill>
                  <a:schemeClr val="tx1"/>
                </a:solidFill>
                <a:latin typeface="Arial" panose="020B0604020202020204" pitchFamily="34" charset="0"/>
                <a:cs typeface="Arial" panose="020B0604020202020204" pitchFamily="34" charset="0"/>
              </a:endParaRPr>
            </a:p>
          </p:txBody>
        </p:sp>
        <p:sp>
          <p:nvSpPr>
            <p:cNvPr id="28" name="Freeform 27"/>
            <p:cNvSpPr/>
            <p:nvPr/>
          </p:nvSpPr>
          <p:spPr>
            <a:xfrm>
              <a:off x="2798956" y="4802067"/>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accent2"/>
            </a:lnRef>
            <a:fillRef idx="1">
              <a:schemeClr val="lt1"/>
            </a:fillRef>
            <a:effectRef idx="0">
              <a:schemeClr val="accent2"/>
            </a:effectRef>
            <a:fontRef idx="minor">
              <a:schemeClr val="dk1"/>
            </a:fontRef>
          </p:style>
          <p:txBody>
            <a:bodyPr lIns="48546" tIns="48546" rIns="48546" bIns="48546" spcCol="1270" anchor="ctr"/>
            <a:lstStyle/>
            <a:p>
              <a:pPr defTabSz="400050">
                <a:lnSpc>
                  <a:spcPct val="90000"/>
                </a:lnSpc>
                <a:spcAft>
                  <a:spcPct val="35000"/>
                </a:spcAft>
                <a:defRPr/>
              </a:pPr>
              <a:r>
                <a:rPr lang="en-US" sz="1200" b="1" dirty="0">
                  <a:solidFill>
                    <a:schemeClr val="tx1"/>
                  </a:solidFill>
                  <a:latin typeface="Arial" panose="020B0604020202020204" pitchFamily="34" charset="0"/>
                  <a:cs typeface="Arial" panose="020B0604020202020204" pitchFamily="34" charset="0"/>
                </a:rPr>
                <a:t>12. Change in Vessel insurance</a:t>
              </a:r>
              <a:endParaRPr lang="en-US" sz="1200" dirty="0">
                <a:solidFill>
                  <a:schemeClr val="tx1"/>
                </a:solidFill>
                <a:latin typeface="Arial" panose="020B0604020202020204" pitchFamily="34" charset="0"/>
                <a:cs typeface="Arial" panose="020B0604020202020204" pitchFamily="34" charset="0"/>
              </a:endParaRPr>
            </a:p>
          </p:txBody>
        </p:sp>
        <p:sp>
          <p:nvSpPr>
            <p:cNvPr id="29" name="Freeform 28"/>
            <p:cNvSpPr/>
            <p:nvPr/>
          </p:nvSpPr>
          <p:spPr>
            <a:xfrm>
              <a:off x="2798956" y="5471591"/>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dk1"/>
            </a:lnRef>
            <a:fillRef idx="1">
              <a:schemeClr val="lt1"/>
            </a:fillRef>
            <a:effectRef idx="0">
              <a:schemeClr val="dk1"/>
            </a:effectRef>
            <a:fontRef idx="minor">
              <a:schemeClr val="dk1"/>
            </a:fontRef>
          </p:style>
          <p:txBody>
            <a:bodyPr lIns="48546" tIns="48546" rIns="48546" bIns="48546" spcCol="1270" anchor="ctr"/>
            <a:lstStyle/>
            <a:p>
              <a:pPr defTabSz="400050">
                <a:lnSpc>
                  <a:spcPct val="90000"/>
                </a:lnSpc>
                <a:spcAft>
                  <a:spcPct val="35000"/>
                </a:spcAft>
                <a:defRPr/>
              </a:pPr>
              <a:r>
                <a:rPr lang="en-US" sz="1200" b="1" dirty="0">
                  <a:solidFill>
                    <a:schemeClr val="tx1"/>
                  </a:solidFill>
                  <a:latin typeface="Arial" panose="020B0604020202020204" pitchFamily="34" charset="0"/>
                  <a:cs typeface="Arial" panose="020B0604020202020204" pitchFamily="34" charset="0"/>
                </a:rPr>
                <a:t>14. RC duplicate</a:t>
              </a:r>
            </a:p>
          </p:txBody>
        </p:sp>
        <p:sp>
          <p:nvSpPr>
            <p:cNvPr id="30" name="Freeform 29"/>
            <p:cNvSpPr/>
            <p:nvPr/>
          </p:nvSpPr>
          <p:spPr>
            <a:xfrm>
              <a:off x="2798956" y="5136888"/>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accent1"/>
            </a:lnRef>
            <a:fillRef idx="1">
              <a:schemeClr val="lt1"/>
            </a:fillRef>
            <a:effectRef idx="0">
              <a:schemeClr val="accent1"/>
            </a:effectRef>
            <a:fontRef idx="minor">
              <a:schemeClr val="dk1"/>
            </a:fontRef>
          </p:style>
          <p:txBody>
            <a:bodyPr lIns="48546" tIns="48546" rIns="48546" bIns="48546" spcCol="1270" anchor="ctr"/>
            <a:lstStyle/>
            <a:p>
              <a:pPr defTabSz="400050">
                <a:lnSpc>
                  <a:spcPct val="90000"/>
                </a:lnSpc>
                <a:spcAft>
                  <a:spcPct val="35000"/>
                </a:spcAft>
                <a:defRPr/>
              </a:pPr>
              <a:r>
                <a:rPr lang="en-US" sz="1200" b="1" dirty="0">
                  <a:solidFill>
                    <a:schemeClr val="tx1"/>
                  </a:solidFill>
                  <a:latin typeface="Arial" panose="020B0604020202020204" pitchFamily="34" charset="0"/>
                  <a:cs typeface="Arial" panose="020B0604020202020204" pitchFamily="34" charset="0"/>
                </a:rPr>
                <a:t>13. Change in subsidy details </a:t>
              </a:r>
            </a:p>
          </p:txBody>
        </p:sp>
        <p:sp>
          <p:nvSpPr>
            <p:cNvPr id="31" name="Freeform 30"/>
            <p:cNvSpPr/>
            <p:nvPr/>
          </p:nvSpPr>
          <p:spPr>
            <a:xfrm>
              <a:off x="2798956" y="5824058"/>
              <a:ext cx="3200400" cy="292042"/>
            </a:xfrm>
            <a:custGeom>
              <a:avLst/>
              <a:gdLst>
                <a:gd name="connsiteX0" fmla="*/ 0 w 3200400"/>
                <a:gd name="connsiteY0" fmla="*/ 48675 h 292042"/>
                <a:gd name="connsiteX1" fmla="*/ 48675 w 3200400"/>
                <a:gd name="connsiteY1" fmla="*/ 0 h 292042"/>
                <a:gd name="connsiteX2" fmla="*/ 3151725 w 3200400"/>
                <a:gd name="connsiteY2" fmla="*/ 0 h 292042"/>
                <a:gd name="connsiteX3" fmla="*/ 3200400 w 3200400"/>
                <a:gd name="connsiteY3" fmla="*/ 48675 h 292042"/>
                <a:gd name="connsiteX4" fmla="*/ 3200400 w 3200400"/>
                <a:gd name="connsiteY4" fmla="*/ 243367 h 292042"/>
                <a:gd name="connsiteX5" fmla="*/ 3151725 w 3200400"/>
                <a:gd name="connsiteY5" fmla="*/ 292042 h 292042"/>
                <a:gd name="connsiteX6" fmla="*/ 48675 w 3200400"/>
                <a:gd name="connsiteY6" fmla="*/ 292042 h 292042"/>
                <a:gd name="connsiteX7" fmla="*/ 0 w 3200400"/>
                <a:gd name="connsiteY7" fmla="*/ 243367 h 292042"/>
                <a:gd name="connsiteX8" fmla="*/ 0 w 3200400"/>
                <a:gd name="connsiteY8" fmla="*/ 48675 h 2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92042">
                  <a:moveTo>
                    <a:pt x="0" y="48675"/>
                  </a:moveTo>
                  <a:cubicBezTo>
                    <a:pt x="0" y="21793"/>
                    <a:pt x="21793" y="0"/>
                    <a:pt x="48675" y="0"/>
                  </a:cubicBezTo>
                  <a:lnTo>
                    <a:pt x="3151725" y="0"/>
                  </a:lnTo>
                  <a:cubicBezTo>
                    <a:pt x="3178607" y="0"/>
                    <a:pt x="3200400" y="21793"/>
                    <a:pt x="3200400" y="48675"/>
                  </a:cubicBezTo>
                  <a:lnTo>
                    <a:pt x="3200400" y="243367"/>
                  </a:lnTo>
                  <a:cubicBezTo>
                    <a:pt x="3200400" y="270249"/>
                    <a:pt x="3178607" y="292042"/>
                    <a:pt x="3151725" y="292042"/>
                  </a:cubicBezTo>
                  <a:lnTo>
                    <a:pt x="48675" y="292042"/>
                  </a:lnTo>
                  <a:cubicBezTo>
                    <a:pt x="21793" y="292042"/>
                    <a:pt x="0" y="270249"/>
                    <a:pt x="0" y="243367"/>
                  </a:cubicBezTo>
                  <a:lnTo>
                    <a:pt x="0" y="48675"/>
                  </a:lnTo>
                  <a:close/>
                </a:path>
              </a:pathLst>
            </a:custGeom>
            <a:ln/>
          </p:spPr>
          <p:style>
            <a:lnRef idx="2">
              <a:schemeClr val="accent6"/>
            </a:lnRef>
            <a:fillRef idx="1">
              <a:schemeClr val="lt1"/>
            </a:fillRef>
            <a:effectRef idx="0">
              <a:schemeClr val="accent6"/>
            </a:effectRef>
            <a:fontRef idx="minor">
              <a:schemeClr val="dk1"/>
            </a:fontRef>
          </p:style>
          <p:txBody>
            <a:bodyPr lIns="48546" tIns="48546" rIns="48546" bIns="48546" spcCol="1270" anchor="ctr"/>
            <a:lstStyle/>
            <a:p>
              <a:pPr defTabSz="400050">
                <a:lnSpc>
                  <a:spcPct val="90000"/>
                </a:lnSpc>
                <a:spcAft>
                  <a:spcPct val="35000"/>
                </a:spcAft>
                <a:defRPr/>
              </a:pPr>
              <a:r>
                <a:rPr lang="en-US" sz="1200" b="1" dirty="0">
                  <a:solidFill>
                    <a:schemeClr val="tx1"/>
                  </a:solidFill>
                  <a:latin typeface="Arial" panose="020B0604020202020204" pitchFamily="34" charset="0"/>
                  <a:cs typeface="Arial" panose="020B0604020202020204" pitchFamily="34" charset="0"/>
                </a:rPr>
                <a:t>15. Mortgage</a:t>
              </a:r>
            </a:p>
          </p:txBody>
        </p:sp>
      </p:grpSp>
      <p:sp>
        <p:nvSpPr>
          <p:cNvPr id="32"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Tree>
    <p:extLst>
      <p:ext uri="{BB962C8B-B14F-4D97-AF65-F5344CB8AC3E}">
        <p14:creationId xmlns:p14="http://schemas.microsoft.com/office/powerpoint/2010/main" val="3455565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0"/>
          <p:cNvSpPr txBox="1">
            <a:spLocks noChangeArrowheads="1"/>
          </p:cNvSpPr>
          <p:nvPr/>
        </p:nvSpPr>
        <p:spPr bwMode="auto">
          <a:xfrm>
            <a:off x="0" y="921361"/>
            <a:ext cx="50241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b="1" dirty="0">
                <a:solidFill>
                  <a:srgbClr val="C00000"/>
                </a:solidFill>
                <a:latin typeface="Arial" pitchFamily="34" charset="0"/>
              </a:rPr>
              <a:t>Additional</a:t>
            </a:r>
            <a:r>
              <a:rPr lang="en-US" altLang="en-US" sz="2000" b="1" dirty="0">
                <a:solidFill>
                  <a:srgbClr val="C00000"/>
                </a:solidFill>
                <a:latin typeface="Arial" pitchFamily="34" charset="0"/>
              </a:rPr>
              <a:t> </a:t>
            </a:r>
            <a:r>
              <a:rPr lang="en-US" altLang="en-US" b="1" dirty="0">
                <a:solidFill>
                  <a:srgbClr val="C00000"/>
                </a:solidFill>
                <a:latin typeface="Arial" pitchFamily="34" charset="0"/>
              </a:rPr>
              <a:t>Enhancements   </a:t>
            </a:r>
            <a:endParaRPr lang="en-US" altLang="en-US" dirty="0">
              <a:solidFill>
                <a:srgbClr val="C00000"/>
              </a:solidFill>
              <a:latin typeface="Arial" pitchFamily="34" charset="0"/>
            </a:endParaRPr>
          </a:p>
        </p:txBody>
      </p:sp>
      <p:graphicFrame>
        <p:nvGraphicFramePr>
          <p:cNvPr id="3" name="Diagram 2"/>
          <p:cNvGraphicFramePr/>
          <p:nvPr>
            <p:extLst>
              <p:ext uri="{D42A27DB-BD31-4B8C-83A1-F6EECF244321}">
                <p14:modId xmlns:p14="http://schemas.microsoft.com/office/powerpoint/2010/main" val="33309694"/>
              </p:ext>
            </p:extLst>
          </p:nvPr>
        </p:nvGraphicFramePr>
        <p:xfrm>
          <a:off x="1351299" y="1444581"/>
          <a:ext cx="10003338" cy="2378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294384115"/>
              </p:ext>
            </p:extLst>
          </p:nvPr>
        </p:nvGraphicFramePr>
        <p:xfrm>
          <a:off x="1306286" y="4014731"/>
          <a:ext cx="10128738" cy="24664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Tree>
    <p:extLst>
      <p:ext uri="{BB962C8B-B14F-4D97-AF65-F5344CB8AC3E}">
        <p14:creationId xmlns:p14="http://schemas.microsoft.com/office/powerpoint/2010/main" val="1996517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0"/>
          <p:cNvSpPr txBox="1">
            <a:spLocks noChangeArrowheads="1"/>
          </p:cNvSpPr>
          <p:nvPr/>
        </p:nvSpPr>
        <p:spPr bwMode="auto">
          <a:xfrm>
            <a:off x="0" y="921361"/>
            <a:ext cx="5024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sz="1400" b="1" dirty="0">
                <a:solidFill>
                  <a:srgbClr val="C00000"/>
                </a:solidFill>
                <a:latin typeface="Arial" pitchFamily="34" charset="0"/>
              </a:rPr>
              <a:t>Additional Enhancements   </a:t>
            </a:r>
            <a:endParaRPr lang="en-US" altLang="en-US" sz="1400" dirty="0">
              <a:solidFill>
                <a:srgbClr val="C00000"/>
              </a:solidFill>
              <a:latin typeface="Arial" pitchFamily="34" charset="0"/>
            </a:endParaRPr>
          </a:p>
        </p:txBody>
      </p:sp>
      <p:sp>
        <p:nvSpPr>
          <p:cNvPr id="7"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1" dirty="0">
                <a:solidFill>
                  <a:srgbClr val="2E75B6"/>
                </a:solidFill>
                <a:latin typeface="Georgia" pitchFamily="18" charset="0"/>
                <a:ea typeface="Verdana" pitchFamily="34" charset="0"/>
                <a:cs typeface="Verdana" pitchFamily="34" charset="0"/>
              </a:rPr>
              <a:t>REGISTRATION AND LICENSING OF FISHING CRAFT</a:t>
            </a:r>
          </a:p>
        </p:txBody>
      </p:sp>
      <p:graphicFrame>
        <p:nvGraphicFramePr>
          <p:cNvPr id="2" name="Diagram 1"/>
          <p:cNvGraphicFramePr/>
          <p:nvPr>
            <p:extLst>
              <p:ext uri="{D42A27DB-BD31-4B8C-83A1-F6EECF244321}">
                <p14:modId xmlns:p14="http://schemas.microsoft.com/office/powerpoint/2010/main" val="1922585745"/>
              </p:ext>
            </p:extLst>
          </p:nvPr>
        </p:nvGraphicFramePr>
        <p:xfrm>
          <a:off x="0" y="0"/>
          <a:ext cx="12192000" cy="9653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entagon 3"/>
          <p:cNvSpPr/>
          <p:nvPr/>
        </p:nvSpPr>
        <p:spPr>
          <a:xfrm rot="5400000">
            <a:off x="-1149348" y="3527426"/>
            <a:ext cx="3302000" cy="82549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8" name="Pentagon 7"/>
          <p:cNvSpPr/>
          <p:nvPr/>
        </p:nvSpPr>
        <p:spPr>
          <a:xfrm rot="5400000">
            <a:off x="-146049" y="3295651"/>
            <a:ext cx="3302000" cy="825498"/>
          </a:xfrm>
          <a:prstGeom prst="homePlate">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srgbClr val="002060"/>
              </a:solidFill>
              <a:latin typeface="Arial" panose="020B0604020202020204" pitchFamily="34" charset="0"/>
              <a:cs typeface="Arial" panose="020B0604020202020204" pitchFamily="34" charset="0"/>
            </a:endParaRPr>
          </a:p>
        </p:txBody>
      </p:sp>
      <p:sp>
        <p:nvSpPr>
          <p:cNvPr id="10" name="Pentagon 9"/>
          <p:cNvSpPr/>
          <p:nvPr/>
        </p:nvSpPr>
        <p:spPr>
          <a:xfrm rot="5400000">
            <a:off x="1052007" y="2952751"/>
            <a:ext cx="3302000" cy="825498"/>
          </a:xfrm>
          <a:prstGeom prst="homePlate">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srgbClr val="002060"/>
              </a:solidFill>
              <a:latin typeface="Arial" panose="020B0604020202020204" pitchFamily="34" charset="0"/>
              <a:cs typeface="Arial" panose="020B0604020202020204" pitchFamily="34" charset="0"/>
            </a:endParaRPr>
          </a:p>
        </p:txBody>
      </p:sp>
      <p:sp>
        <p:nvSpPr>
          <p:cNvPr id="11" name="Pentagon 10"/>
          <p:cNvSpPr/>
          <p:nvPr/>
        </p:nvSpPr>
        <p:spPr>
          <a:xfrm rot="5400000">
            <a:off x="6670712" y="1525627"/>
            <a:ext cx="3270249" cy="990523"/>
          </a:xfrm>
          <a:prstGeom prst="homePlate">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sz="1400" dirty="0" smtClean="0"/>
          </a:p>
          <a:p>
            <a:pPr algn="ctr"/>
            <a:endParaRPr lang="en-US" sz="1400" dirty="0">
              <a:solidFill>
                <a:srgbClr val="002060"/>
              </a:solidFill>
              <a:latin typeface="Arial" panose="020B0604020202020204" pitchFamily="34" charset="0"/>
              <a:cs typeface="Arial" panose="020B0604020202020204" pitchFamily="34" charset="0"/>
            </a:endParaRPr>
          </a:p>
        </p:txBody>
      </p:sp>
      <p:sp>
        <p:nvSpPr>
          <p:cNvPr id="12" name="Pentagon 11"/>
          <p:cNvSpPr/>
          <p:nvPr/>
        </p:nvSpPr>
        <p:spPr>
          <a:xfrm rot="5400000">
            <a:off x="4608007" y="2051051"/>
            <a:ext cx="3302000" cy="825498"/>
          </a:xfrm>
          <a:prstGeom prst="homePlat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srgbClr val="002060"/>
              </a:solidFill>
              <a:latin typeface="Arial" panose="020B0604020202020204" pitchFamily="34" charset="0"/>
              <a:cs typeface="Arial" panose="020B0604020202020204" pitchFamily="34" charset="0"/>
            </a:endParaRPr>
          </a:p>
        </p:txBody>
      </p:sp>
      <p:sp>
        <p:nvSpPr>
          <p:cNvPr id="13" name="Pentagon 12"/>
          <p:cNvSpPr/>
          <p:nvPr/>
        </p:nvSpPr>
        <p:spPr>
          <a:xfrm rot="5400000">
            <a:off x="2169607" y="2825751"/>
            <a:ext cx="3302000" cy="825498"/>
          </a:xfrm>
          <a:prstGeom prst="homePlate">
            <a:avLst/>
          </a:prstGeom>
          <a:solidFill>
            <a:schemeClr val="bg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srgbClr val="002060"/>
              </a:solidFill>
              <a:latin typeface="Arial" panose="020B0604020202020204" pitchFamily="34" charset="0"/>
              <a:cs typeface="Arial" panose="020B0604020202020204" pitchFamily="34" charset="0"/>
            </a:endParaRPr>
          </a:p>
        </p:txBody>
      </p:sp>
      <p:sp>
        <p:nvSpPr>
          <p:cNvPr id="14" name="Pentagon 13"/>
          <p:cNvSpPr/>
          <p:nvPr/>
        </p:nvSpPr>
        <p:spPr>
          <a:xfrm rot="5400000">
            <a:off x="3465007" y="2497422"/>
            <a:ext cx="3302000" cy="825498"/>
          </a:xfrm>
          <a:prstGeom prst="homePlate">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srgbClr val="002060"/>
              </a:solidFill>
              <a:latin typeface="Arial" panose="020B0604020202020204" pitchFamily="34" charset="0"/>
              <a:cs typeface="Arial" panose="020B0604020202020204" pitchFamily="34" charset="0"/>
            </a:endParaRPr>
          </a:p>
        </p:txBody>
      </p:sp>
      <p:sp>
        <p:nvSpPr>
          <p:cNvPr id="15" name="Pentagon 14"/>
          <p:cNvSpPr/>
          <p:nvPr/>
        </p:nvSpPr>
        <p:spPr>
          <a:xfrm rot="5400000">
            <a:off x="5560509" y="1876426"/>
            <a:ext cx="3302000" cy="825498"/>
          </a:xfrm>
          <a:prstGeom prst="homePlat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srgbClr val="002060"/>
              </a:solidFill>
              <a:latin typeface="Arial" panose="020B0604020202020204" pitchFamily="34" charset="0"/>
              <a:cs typeface="Arial" panose="020B0604020202020204" pitchFamily="34" charset="0"/>
            </a:endParaRPr>
          </a:p>
        </p:txBody>
      </p:sp>
      <p:sp>
        <p:nvSpPr>
          <p:cNvPr id="16" name="Pentagon 15"/>
          <p:cNvSpPr/>
          <p:nvPr/>
        </p:nvSpPr>
        <p:spPr>
          <a:xfrm>
            <a:off x="4233356" y="5476876"/>
            <a:ext cx="3619502" cy="1123949"/>
          </a:xfrm>
          <a:prstGeom prst="homePlat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solidFill>
                  <a:schemeClr val="bg1"/>
                </a:solidFill>
                <a:latin typeface="Arial" panose="020B0604020202020204" pitchFamily="34" charset="0"/>
                <a:cs typeface="Arial" panose="020B0604020202020204" pitchFamily="34" charset="0"/>
              </a:rPr>
              <a:t>Service </a:t>
            </a:r>
            <a:r>
              <a:rPr lang="en-US" sz="1400" dirty="0" err="1" smtClean="0">
                <a:solidFill>
                  <a:schemeClr val="bg1"/>
                </a:solidFill>
                <a:latin typeface="Arial" panose="020B0604020202020204" pitchFamily="34" charset="0"/>
                <a:cs typeface="Arial" panose="020B0604020202020204" pitchFamily="34" charset="0"/>
              </a:rPr>
              <a:t>to</a:t>
            </a:r>
            <a:r>
              <a:rPr lang="en-US" sz="1400" b="1" dirty="0" err="1">
                <a:solidFill>
                  <a:schemeClr val="bg1"/>
                </a:solidFill>
              </a:rPr>
              <a:t>Coastal</a:t>
            </a:r>
            <a:r>
              <a:rPr lang="en-US" sz="1400" b="1" dirty="0">
                <a:solidFill>
                  <a:schemeClr val="bg1"/>
                </a:solidFill>
              </a:rPr>
              <a:t> Security Agencies</a:t>
            </a:r>
            <a:r>
              <a:rPr lang="en-US" sz="1400" dirty="0">
                <a:solidFill>
                  <a:schemeClr val="bg1"/>
                </a:solidFill>
              </a:rPr>
              <a:t> like Coast Guards, NAVY, Marine police force , NPOL, DGLL </a:t>
            </a:r>
            <a:r>
              <a:rPr lang="en-US" sz="1400" dirty="0" smtClean="0">
                <a:solidFill>
                  <a:schemeClr val="bg1"/>
                </a:solidFill>
                <a:latin typeface="Arial" panose="020B0604020202020204" pitchFamily="34" charset="0"/>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p:txBody>
      </p:sp>
      <p:sp>
        <p:nvSpPr>
          <p:cNvPr id="17" name="Pentagon 16"/>
          <p:cNvSpPr/>
          <p:nvPr/>
        </p:nvSpPr>
        <p:spPr>
          <a:xfrm>
            <a:off x="7384003" y="5553082"/>
            <a:ext cx="3302000" cy="825498"/>
          </a:xfrm>
          <a:prstGeom prst="homePlat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solidFill>
                  <a:srgbClr val="002060"/>
                </a:solidFill>
                <a:latin typeface="Arial" panose="020B0604020202020204" pitchFamily="34" charset="0"/>
                <a:cs typeface="Arial" panose="020B0604020202020204" pitchFamily="34" charset="0"/>
              </a:rPr>
              <a:t>Fuel permit issuance system to MUMBAI</a:t>
            </a:r>
            <a:endParaRPr lang="en-US" sz="1400" dirty="0">
              <a:solidFill>
                <a:srgbClr val="002060"/>
              </a:solidFill>
              <a:latin typeface="Arial" panose="020B0604020202020204" pitchFamily="34" charset="0"/>
              <a:cs typeface="Arial" panose="020B0604020202020204" pitchFamily="34" charset="0"/>
            </a:endParaRPr>
          </a:p>
        </p:txBody>
      </p:sp>
      <p:sp>
        <p:nvSpPr>
          <p:cNvPr id="5" name="Down Arrow 4"/>
          <p:cNvSpPr/>
          <p:nvPr/>
        </p:nvSpPr>
        <p:spPr>
          <a:xfrm>
            <a:off x="6217208" y="4953000"/>
            <a:ext cx="306893" cy="349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Pentagon 19"/>
          <p:cNvSpPr/>
          <p:nvPr/>
        </p:nvSpPr>
        <p:spPr>
          <a:xfrm>
            <a:off x="1147256" y="6032502"/>
            <a:ext cx="3302000" cy="825498"/>
          </a:xfrm>
          <a:prstGeom prst="homePlate">
            <a:avLst/>
          </a:prstGeom>
          <a:solidFill>
            <a:schemeClr val="bg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solidFill>
                  <a:srgbClr val="002060"/>
                </a:solidFill>
                <a:latin typeface="Arial" panose="020B0604020202020204" pitchFamily="34" charset="0"/>
                <a:cs typeface="Arial" panose="020B0604020202020204" pitchFamily="34" charset="0"/>
              </a:rPr>
              <a:t>Fuel permit issuance system to KERALA </a:t>
            </a:r>
            <a:endParaRPr lang="en-US" sz="1400" dirty="0">
              <a:solidFill>
                <a:srgbClr val="002060"/>
              </a:solidFill>
              <a:latin typeface="Arial" panose="020B0604020202020204" pitchFamily="34" charset="0"/>
              <a:cs typeface="Arial" panose="020B0604020202020204" pitchFamily="34" charset="0"/>
            </a:endParaRPr>
          </a:p>
        </p:txBody>
      </p:sp>
      <p:sp>
        <p:nvSpPr>
          <p:cNvPr id="21" name="Down Arrow 20"/>
          <p:cNvSpPr/>
          <p:nvPr/>
        </p:nvSpPr>
        <p:spPr>
          <a:xfrm>
            <a:off x="3480918" y="5651508"/>
            <a:ext cx="306893" cy="349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Pentagon 21"/>
          <p:cNvSpPr/>
          <p:nvPr/>
        </p:nvSpPr>
        <p:spPr>
          <a:xfrm>
            <a:off x="7852858" y="4673677"/>
            <a:ext cx="3220498" cy="669886"/>
          </a:xfrm>
          <a:prstGeom prst="homePlate">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sz="1400" dirty="0" smtClean="0"/>
          </a:p>
          <a:p>
            <a:pPr lvl="0" algn="ctr"/>
            <a:r>
              <a:rPr lang="en-US" sz="1400" dirty="0" smtClean="0"/>
              <a:t>Integrate </a:t>
            </a:r>
            <a:r>
              <a:rPr lang="en-US" sz="1400" dirty="0"/>
              <a:t>with </a:t>
            </a:r>
            <a:r>
              <a:rPr lang="en-US" sz="1400" dirty="0" smtClean="0"/>
              <a:t>e-Fuel Bunk </a:t>
            </a:r>
            <a:endParaRPr lang="en-US" sz="1400" dirty="0"/>
          </a:p>
          <a:p>
            <a:pPr algn="ctr"/>
            <a:endParaRPr lang="en-US" sz="1400" dirty="0">
              <a:solidFill>
                <a:srgbClr val="002060"/>
              </a:solidFill>
              <a:latin typeface="Arial" panose="020B0604020202020204" pitchFamily="34" charset="0"/>
              <a:cs typeface="Arial" panose="020B0604020202020204" pitchFamily="34" charset="0"/>
            </a:endParaRPr>
          </a:p>
        </p:txBody>
      </p:sp>
      <p:sp>
        <p:nvSpPr>
          <p:cNvPr id="23" name="Down Arrow 22"/>
          <p:cNvSpPr/>
          <p:nvPr/>
        </p:nvSpPr>
        <p:spPr>
          <a:xfrm>
            <a:off x="7406262" y="4561171"/>
            <a:ext cx="311153" cy="979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Down Arrow 23"/>
          <p:cNvSpPr/>
          <p:nvPr/>
        </p:nvSpPr>
        <p:spPr>
          <a:xfrm>
            <a:off x="8455060" y="4346579"/>
            <a:ext cx="306893" cy="349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Pentagon 24"/>
          <p:cNvSpPr/>
          <p:nvPr/>
        </p:nvSpPr>
        <p:spPr>
          <a:xfrm rot="5400000">
            <a:off x="7781924" y="1544637"/>
            <a:ext cx="3270251" cy="952500"/>
          </a:xfrm>
          <a:prstGeom prst="homePlate">
            <a:avLst/>
          </a:prstGeom>
          <a:solidFill>
            <a:schemeClr val="bg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srgbClr val="7030A0"/>
              </a:solidFill>
              <a:latin typeface="Arial" panose="020B0604020202020204" pitchFamily="34" charset="0"/>
              <a:cs typeface="Arial" panose="020B0604020202020204" pitchFamily="34" charset="0"/>
            </a:endParaRPr>
          </a:p>
        </p:txBody>
      </p:sp>
      <p:sp>
        <p:nvSpPr>
          <p:cNvPr id="26" name="Pentagon 25"/>
          <p:cNvSpPr/>
          <p:nvPr/>
        </p:nvSpPr>
        <p:spPr>
          <a:xfrm rot="5400000">
            <a:off x="8899959" y="1340682"/>
            <a:ext cx="3302000" cy="782059"/>
          </a:xfrm>
          <a:prstGeom prst="homePlate">
            <a:avLst/>
          </a:prstGeom>
          <a:solidFill>
            <a:schemeClr val="accent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sz="1400" dirty="0" smtClean="0">
              <a:solidFill>
                <a:schemeClr val="bg1"/>
              </a:solidFill>
              <a:latin typeface="Arial" panose="020B0604020202020204" pitchFamily="34" charset="0"/>
              <a:cs typeface="Arial" panose="020B0604020202020204" pitchFamily="34" charset="0"/>
            </a:endParaRPr>
          </a:p>
          <a:p>
            <a:pPr algn="ctr"/>
            <a:endParaRPr lang="en-US" sz="1400" dirty="0">
              <a:solidFill>
                <a:schemeClr val="bg1"/>
              </a:solidFill>
              <a:latin typeface="Arial" panose="020B0604020202020204" pitchFamily="34" charset="0"/>
              <a:cs typeface="Arial" panose="020B0604020202020204" pitchFamily="34" charset="0"/>
            </a:endParaRPr>
          </a:p>
        </p:txBody>
      </p:sp>
      <p:sp>
        <p:nvSpPr>
          <p:cNvPr id="27" name="Pentagon 26"/>
          <p:cNvSpPr/>
          <p:nvPr/>
        </p:nvSpPr>
        <p:spPr>
          <a:xfrm rot="5400000">
            <a:off x="10028350" y="1095809"/>
            <a:ext cx="2872069" cy="782059"/>
          </a:xfrm>
          <a:prstGeom prst="homePlat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schemeClr val="bg1"/>
              </a:solidFill>
              <a:latin typeface="Arial" panose="020B0604020202020204" pitchFamily="34" charset="0"/>
              <a:cs typeface="Arial" panose="020B0604020202020204" pitchFamily="34" charset="0"/>
            </a:endParaRPr>
          </a:p>
        </p:txBody>
      </p:sp>
      <p:sp>
        <p:nvSpPr>
          <p:cNvPr id="28" name="Pentagon 27"/>
          <p:cNvSpPr/>
          <p:nvPr/>
        </p:nvSpPr>
        <p:spPr>
          <a:xfrm>
            <a:off x="9893301" y="3940175"/>
            <a:ext cx="2489200" cy="620996"/>
          </a:xfrm>
          <a:prstGeom prst="homePlat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sz="1400" dirty="0" smtClean="0"/>
          </a:p>
          <a:p>
            <a:pPr lvl="0" algn="ctr"/>
            <a:r>
              <a:rPr lang="en-US" sz="1400" dirty="0" smtClean="0"/>
              <a:t>Special permit, marine </a:t>
            </a:r>
            <a:r>
              <a:rPr lang="en-US" sz="1400" dirty="0" err="1" smtClean="0"/>
              <a:t>ambulanec</a:t>
            </a:r>
            <a:r>
              <a:rPr lang="en-US" sz="1400" dirty="0" smtClean="0"/>
              <a:t>  </a:t>
            </a:r>
            <a:endParaRPr lang="en-US" sz="1400" dirty="0"/>
          </a:p>
          <a:p>
            <a:pPr algn="ctr"/>
            <a:endParaRPr lang="en-US" sz="1400" dirty="0">
              <a:solidFill>
                <a:srgbClr val="002060"/>
              </a:solidFill>
              <a:latin typeface="Arial" panose="020B0604020202020204" pitchFamily="34" charset="0"/>
              <a:cs typeface="Arial" panose="020B0604020202020204" pitchFamily="34" charset="0"/>
            </a:endParaRPr>
          </a:p>
        </p:txBody>
      </p:sp>
      <p:sp>
        <p:nvSpPr>
          <p:cNvPr id="29" name="Down Arrow 28"/>
          <p:cNvSpPr/>
          <p:nvPr/>
        </p:nvSpPr>
        <p:spPr>
          <a:xfrm>
            <a:off x="11701968" y="3590926"/>
            <a:ext cx="306893" cy="349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extBox 5"/>
          <p:cNvSpPr txBox="1"/>
          <p:nvPr/>
        </p:nvSpPr>
        <p:spPr>
          <a:xfrm rot="16200000">
            <a:off x="-44720" y="3503939"/>
            <a:ext cx="1359668" cy="523220"/>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Rollout  </a:t>
            </a:r>
            <a:r>
              <a:rPr lang="en-US" sz="1400" dirty="0" smtClean="0">
                <a:solidFill>
                  <a:schemeClr val="bg1"/>
                </a:solidFill>
                <a:latin typeface="Arial" panose="020B0604020202020204" pitchFamily="34" charset="0"/>
                <a:cs typeface="Arial" panose="020B0604020202020204" pitchFamily="34" charset="0"/>
              </a:rPr>
              <a:t>Kerala</a:t>
            </a:r>
            <a:endParaRPr lang="en-US" sz="1400" dirty="0">
              <a:solidFill>
                <a:schemeClr val="bg1"/>
              </a:solidFill>
              <a:latin typeface="Arial" panose="020B0604020202020204" pitchFamily="34" charset="0"/>
              <a:cs typeface="Arial" panose="020B0604020202020204" pitchFamily="34" charset="0"/>
            </a:endParaRPr>
          </a:p>
          <a:p>
            <a:endParaRPr lang="en-IN" sz="1400" dirty="0"/>
          </a:p>
        </p:txBody>
      </p:sp>
      <p:sp>
        <p:nvSpPr>
          <p:cNvPr id="30" name="TextBox 29"/>
          <p:cNvSpPr txBox="1"/>
          <p:nvPr/>
        </p:nvSpPr>
        <p:spPr>
          <a:xfrm rot="16200000">
            <a:off x="181173" y="3419301"/>
            <a:ext cx="2836034" cy="307777"/>
          </a:xfrm>
          <a:prstGeom prst="rect">
            <a:avLst/>
          </a:prstGeom>
          <a:noFill/>
        </p:spPr>
        <p:txBody>
          <a:bodyPr wrap="none" rtlCol="0">
            <a:spAutoFit/>
          </a:bodyPr>
          <a:lstStyle/>
          <a:p>
            <a:pPr algn="ctr"/>
            <a:r>
              <a:rPr lang="en-US" sz="1400" dirty="0">
                <a:solidFill>
                  <a:srgbClr val="002060"/>
                </a:solidFill>
                <a:latin typeface="Arial" panose="020B0604020202020204" pitchFamily="34" charset="0"/>
                <a:cs typeface="Arial" panose="020B0604020202020204" pitchFamily="34" charset="0"/>
              </a:rPr>
              <a:t>Pilot Rollout  in all states </a:t>
            </a:r>
            <a:r>
              <a:rPr lang="en-US" sz="1400" dirty="0" smtClean="0">
                <a:solidFill>
                  <a:srgbClr val="002060"/>
                </a:solidFill>
                <a:latin typeface="Arial" panose="020B0604020202020204" pitchFamily="34" charset="0"/>
                <a:cs typeface="Arial" panose="020B0604020202020204" pitchFamily="34" charset="0"/>
              </a:rPr>
              <a:t>&amp;  UTS</a:t>
            </a:r>
            <a:endParaRPr lang="en-IN" sz="1400" dirty="0"/>
          </a:p>
        </p:txBody>
      </p:sp>
      <p:sp>
        <p:nvSpPr>
          <p:cNvPr id="31" name="TextBox 30"/>
          <p:cNvSpPr txBox="1"/>
          <p:nvPr/>
        </p:nvSpPr>
        <p:spPr>
          <a:xfrm rot="16200000">
            <a:off x="1681880" y="3035037"/>
            <a:ext cx="2125903" cy="523220"/>
          </a:xfrm>
          <a:prstGeom prst="rect">
            <a:avLst/>
          </a:prstGeom>
          <a:noFill/>
        </p:spPr>
        <p:txBody>
          <a:bodyPr wrap="none" rtlCol="0">
            <a:spAutoFit/>
          </a:bodyPr>
          <a:lstStyle/>
          <a:p>
            <a:pPr algn="ctr"/>
            <a:r>
              <a:rPr lang="en-US" sz="1400" dirty="0">
                <a:solidFill>
                  <a:srgbClr val="002060"/>
                </a:solidFill>
                <a:latin typeface="Arial" panose="020B0604020202020204" pitchFamily="34" charset="0"/>
                <a:cs typeface="Arial" panose="020B0604020202020204" pitchFamily="34" charset="0"/>
              </a:rPr>
              <a:t>Complete  Rollout  in all </a:t>
            </a:r>
            <a:endParaRPr lang="en-US" sz="1400" dirty="0" smtClean="0">
              <a:solidFill>
                <a:srgbClr val="002060"/>
              </a:solidFill>
              <a:latin typeface="Arial" panose="020B0604020202020204" pitchFamily="34" charset="0"/>
              <a:cs typeface="Arial" panose="020B0604020202020204" pitchFamily="34" charset="0"/>
            </a:endParaRPr>
          </a:p>
          <a:p>
            <a:pPr algn="ctr"/>
            <a:r>
              <a:rPr lang="en-US" sz="1400" dirty="0" smtClean="0">
                <a:solidFill>
                  <a:srgbClr val="002060"/>
                </a:solidFill>
                <a:latin typeface="Arial" panose="020B0604020202020204" pitchFamily="34" charset="0"/>
                <a:cs typeface="Arial" panose="020B0604020202020204" pitchFamily="34" charset="0"/>
              </a:rPr>
              <a:t>states &amp; UTS </a:t>
            </a:r>
            <a:endParaRPr lang="en-US" sz="1400" dirty="0">
              <a:solidFill>
                <a:srgbClr val="002060"/>
              </a:solidFill>
              <a:latin typeface="Arial" panose="020B0604020202020204" pitchFamily="34" charset="0"/>
              <a:cs typeface="Arial" panose="020B0604020202020204" pitchFamily="34" charset="0"/>
            </a:endParaRPr>
          </a:p>
        </p:txBody>
      </p:sp>
      <p:sp>
        <p:nvSpPr>
          <p:cNvPr id="32" name="TextBox 31"/>
          <p:cNvSpPr txBox="1"/>
          <p:nvPr/>
        </p:nvSpPr>
        <p:spPr>
          <a:xfrm rot="16200000">
            <a:off x="2922035" y="2790755"/>
            <a:ext cx="1927131" cy="523220"/>
          </a:xfrm>
          <a:prstGeom prst="rect">
            <a:avLst/>
          </a:prstGeom>
          <a:noFill/>
        </p:spPr>
        <p:txBody>
          <a:bodyPr wrap="none" rtlCol="0">
            <a:spAutoFit/>
          </a:bodyPr>
          <a:lstStyle/>
          <a:p>
            <a:pPr algn="ctr"/>
            <a:r>
              <a:rPr lang="en-US" sz="1400" dirty="0">
                <a:solidFill>
                  <a:srgbClr val="002060"/>
                </a:solidFill>
                <a:latin typeface="Arial" panose="020B0604020202020204" pitchFamily="34" charset="0"/>
                <a:cs typeface="Arial" panose="020B0604020202020204" pitchFamily="34" charset="0"/>
              </a:rPr>
              <a:t>Integrate with ICSS – </a:t>
            </a:r>
            <a:endParaRPr lang="en-US" sz="1400" dirty="0" smtClean="0">
              <a:solidFill>
                <a:srgbClr val="002060"/>
              </a:solidFill>
              <a:latin typeface="Arial" panose="020B0604020202020204" pitchFamily="34" charset="0"/>
              <a:cs typeface="Arial" panose="020B0604020202020204" pitchFamily="34" charset="0"/>
            </a:endParaRPr>
          </a:p>
          <a:p>
            <a:pPr algn="ctr"/>
            <a:r>
              <a:rPr lang="en-US" sz="1400" dirty="0" smtClean="0">
                <a:solidFill>
                  <a:srgbClr val="002060"/>
                </a:solidFill>
                <a:latin typeface="Arial" panose="020B0604020202020204" pitchFamily="34" charset="0"/>
                <a:cs typeface="Arial" panose="020B0604020202020204" pitchFamily="34" charset="0"/>
              </a:rPr>
              <a:t>DRDO  </a:t>
            </a:r>
            <a:endParaRPr lang="en-US" sz="1400" dirty="0">
              <a:solidFill>
                <a:srgbClr val="002060"/>
              </a:solidFill>
              <a:latin typeface="Arial" panose="020B0604020202020204" pitchFamily="34" charset="0"/>
              <a:cs typeface="Arial" panose="020B0604020202020204" pitchFamily="34" charset="0"/>
            </a:endParaRPr>
          </a:p>
        </p:txBody>
      </p:sp>
      <p:sp>
        <p:nvSpPr>
          <p:cNvPr id="34" name="TextBox 33"/>
          <p:cNvSpPr txBox="1"/>
          <p:nvPr/>
        </p:nvSpPr>
        <p:spPr>
          <a:xfrm rot="16200000">
            <a:off x="4193295" y="2652768"/>
            <a:ext cx="1819473" cy="307777"/>
          </a:xfrm>
          <a:prstGeom prst="rect">
            <a:avLst/>
          </a:prstGeom>
          <a:noFill/>
        </p:spPr>
        <p:txBody>
          <a:bodyPr wrap="none" rtlCol="0">
            <a:spAutoFit/>
          </a:bodyPr>
          <a:lstStyle/>
          <a:p>
            <a:pPr algn="ctr"/>
            <a:r>
              <a:rPr lang="en-US" sz="1400" dirty="0">
                <a:solidFill>
                  <a:srgbClr val="002060"/>
                </a:solidFill>
                <a:latin typeface="Arial" panose="020B0604020202020204" pitchFamily="34" charset="0"/>
                <a:cs typeface="Arial" panose="020B0604020202020204" pitchFamily="34" charset="0"/>
              </a:rPr>
              <a:t>Integrate with DGLL </a:t>
            </a:r>
          </a:p>
        </p:txBody>
      </p:sp>
      <p:sp>
        <p:nvSpPr>
          <p:cNvPr id="35" name="TextBox 34"/>
          <p:cNvSpPr txBox="1"/>
          <p:nvPr/>
        </p:nvSpPr>
        <p:spPr>
          <a:xfrm rot="16200000">
            <a:off x="5160788" y="1903751"/>
            <a:ext cx="2196435" cy="738664"/>
          </a:xfrm>
          <a:prstGeom prst="rect">
            <a:avLst/>
          </a:prstGeom>
          <a:noFill/>
        </p:spPr>
        <p:txBody>
          <a:bodyPr wrap="none" rtlCol="0">
            <a:spAutoFit/>
          </a:bodyPr>
          <a:lstStyle/>
          <a:p>
            <a:pPr algn="ctr"/>
            <a:r>
              <a:rPr lang="en-US" sz="1400" dirty="0">
                <a:solidFill>
                  <a:srgbClr val="002060"/>
                </a:solidFill>
                <a:latin typeface="Arial" panose="020B0604020202020204" pitchFamily="34" charset="0"/>
                <a:cs typeface="Arial" panose="020B0604020202020204" pitchFamily="34" charset="0"/>
              </a:rPr>
              <a:t>Integrate with MPEDA,  , </a:t>
            </a:r>
            <a:endParaRPr lang="en-US" sz="1400" dirty="0" smtClean="0">
              <a:solidFill>
                <a:srgbClr val="002060"/>
              </a:solidFill>
              <a:latin typeface="Arial" panose="020B0604020202020204" pitchFamily="34" charset="0"/>
              <a:cs typeface="Arial" panose="020B0604020202020204" pitchFamily="34" charset="0"/>
            </a:endParaRPr>
          </a:p>
          <a:p>
            <a:pPr algn="ctr"/>
            <a:r>
              <a:rPr lang="en-US" sz="1400" dirty="0" smtClean="0">
                <a:solidFill>
                  <a:srgbClr val="002060"/>
                </a:solidFill>
                <a:latin typeface="Arial" panose="020B0604020202020204" pitchFamily="34" charset="0"/>
                <a:cs typeface="Arial" panose="020B0604020202020204" pitchFamily="34" charset="0"/>
              </a:rPr>
              <a:t>Karnataka </a:t>
            </a:r>
            <a:r>
              <a:rPr lang="en-US" sz="1400" dirty="0">
                <a:solidFill>
                  <a:srgbClr val="002060"/>
                </a:solidFill>
                <a:latin typeface="Arial" panose="020B0604020202020204" pitchFamily="34" charset="0"/>
                <a:cs typeface="Arial" panose="020B0604020202020204" pitchFamily="34" charset="0"/>
              </a:rPr>
              <a:t>– diesel </a:t>
            </a:r>
            <a:endParaRPr lang="en-US" sz="1400" dirty="0" smtClean="0">
              <a:solidFill>
                <a:srgbClr val="002060"/>
              </a:solidFill>
              <a:latin typeface="Arial" panose="020B0604020202020204" pitchFamily="34" charset="0"/>
              <a:cs typeface="Arial" panose="020B0604020202020204" pitchFamily="34" charset="0"/>
            </a:endParaRPr>
          </a:p>
          <a:p>
            <a:pPr algn="ctr"/>
            <a:r>
              <a:rPr lang="en-US" sz="1400" dirty="0" smtClean="0">
                <a:solidFill>
                  <a:srgbClr val="002060"/>
                </a:solidFill>
                <a:latin typeface="Arial" panose="020B0604020202020204" pitchFamily="34" charset="0"/>
                <a:cs typeface="Arial" panose="020B0604020202020204" pitchFamily="34" charset="0"/>
              </a:rPr>
              <a:t>subsidy  </a:t>
            </a:r>
            <a:r>
              <a:rPr lang="en-US" sz="1400" dirty="0">
                <a:solidFill>
                  <a:srgbClr val="002060"/>
                </a:solidFill>
                <a:latin typeface="Arial" panose="020B0604020202020204" pitchFamily="34" charset="0"/>
                <a:cs typeface="Arial" panose="020B0604020202020204" pitchFamily="34" charset="0"/>
              </a:rPr>
              <a:t>scheme</a:t>
            </a:r>
          </a:p>
        </p:txBody>
      </p:sp>
      <p:sp>
        <p:nvSpPr>
          <p:cNvPr id="36" name="TextBox 35"/>
          <p:cNvSpPr txBox="1"/>
          <p:nvPr/>
        </p:nvSpPr>
        <p:spPr>
          <a:xfrm rot="16200000">
            <a:off x="6106318" y="1853440"/>
            <a:ext cx="2197782" cy="523220"/>
          </a:xfrm>
          <a:prstGeom prst="rect">
            <a:avLst/>
          </a:prstGeom>
          <a:noFill/>
        </p:spPr>
        <p:txBody>
          <a:bodyPr wrap="none" rtlCol="0">
            <a:spAutoFit/>
          </a:bodyPr>
          <a:lstStyle/>
          <a:p>
            <a:pPr algn="ctr"/>
            <a:r>
              <a:rPr lang="en-US" sz="1400" dirty="0">
                <a:solidFill>
                  <a:srgbClr val="002060"/>
                </a:solidFill>
                <a:latin typeface="Arial" panose="020B0604020202020204" pitchFamily="34" charset="0"/>
                <a:cs typeface="Arial" panose="020B0604020202020204" pitchFamily="34" charset="0"/>
              </a:rPr>
              <a:t>Integrate with  DGLL </a:t>
            </a:r>
            <a:r>
              <a:rPr lang="en-US" sz="1400" dirty="0" smtClean="0">
                <a:solidFill>
                  <a:srgbClr val="002060"/>
                </a:solidFill>
                <a:latin typeface="Arial" panose="020B0604020202020204" pitchFamily="34" charset="0"/>
                <a:cs typeface="Arial" panose="020B0604020202020204" pitchFamily="34" charset="0"/>
              </a:rPr>
              <a:t>pilot</a:t>
            </a:r>
          </a:p>
          <a:p>
            <a:pPr algn="ctr"/>
            <a:r>
              <a:rPr lang="en-US" sz="1400" dirty="0" smtClean="0">
                <a:solidFill>
                  <a:srgbClr val="002060"/>
                </a:solidFill>
                <a:latin typeface="Arial" panose="020B0604020202020204" pitchFamily="34" charset="0"/>
                <a:cs typeface="Arial" panose="020B0604020202020204" pitchFamily="34" charset="0"/>
              </a:rPr>
              <a:t> </a:t>
            </a:r>
            <a:r>
              <a:rPr lang="en-US" sz="1400" dirty="0">
                <a:solidFill>
                  <a:srgbClr val="002060"/>
                </a:solidFill>
                <a:latin typeface="Arial" panose="020B0604020202020204" pitchFamily="34" charset="0"/>
                <a:cs typeface="Arial" panose="020B0604020202020204" pitchFamily="34" charset="0"/>
              </a:rPr>
              <a:t>project AIS , Gujarat </a:t>
            </a:r>
          </a:p>
        </p:txBody>
      </p:sp>
      <p:sp>
        <p:nvSpPr>
          <p:cNvPr id="37" name="TextBox 36"/>
          <p:cNvSpPr txBox="1"/>
          <p:nvPr/>
        </p:nvSpPr>
        <p:spPr>
          <a:xfrm rot="16200000">
            <a:off x="7129269" y="1561523"/>
            <a:ext cx="2375971" cy="738664"/>
          </a:xfrm>
          <a:prstGeom prst="rect">
            <a:avLst/>
          </a:prstGeom>
          <a:noFill/>
        </p:spPr>
        <p:txBody>
          <a:bodyPr wrap="none" rtlCol="0">
            <a:spAutoFit/>
          </a:bodyPr>
          <a:lstStyle/>
          <a:p>
            <a:pPr lvl="0" algn="ctr"/>
            <a:r>
              <a:rPr lang="en-US" sz="1400" dirty="0">
                <a:solidFill>
                  <a:schemeClr val="bg1"/>
                </a:solidFill>
              </a:rPr>
              <a:t>Integrate with DARPAN </a:t>
            </a:r>
          </a:p>
          <a:p>
            <a:pPr lvl="0" algn="ctr"/>
            <a:r>
              <a:rPr lang="en-US" sz="1400" dirty="0">
                <a:solidFill>
                  <a:schemeClr val="bg1"/>
                </a:solidFill>
              </a:rPr>
              <a:t>e-</a:t>
            </a:r>
            <a:r>
              <a:rPr lang="en-US" sz="1400" dirty="0" err="1">
                <a:solidFill>
                  <a:schemeClr val="bg1"/>
                </a:solidFill>
              </a:rPr>
              <a:t>gov</a:t>
            </a:r>
            <a:r>
              <a:rPr lang="en-US" sz="1400" dirty="0">
                <a:solidFill>
                  <a:schemeClr val="bg1"/>
                </a:solidFill>
              </a:rPr>
              <a:t> </a:t>
            </a:r>
            <a:r>
              <a:rPr lang="en-US" sz="1400" dirty="0" err="1" smtClean="0">
                <a:solidFill>
                  <a:schemeClr val="bg1"/>
                </a:solidFill>
              </a:rPr>
              <a:t>dashboard,SAGARA</a:t>
            </a:r>
            <a:r>
              <a:rPr lang="en-US" sz="1400" dirty="0" smtClean="0">
                <a:solidFill>
                  <a:schemeClr val="bg1"/>
                </a:solidFill>
              </a:rPr>
              <a:t>,</a:t>
            </a:r>
          </a:p>
          <a:p>
            <a:pPr lvl="0" algn="ctr"/>
            <a:r>
              <a:rPr lang="en-US" sz="1400" dirty="0" smtClean="0">
                <a:solidFill>
                  <a:schemeClr val="bg1"/>
                </a:solidFill>
              </a:rPr>
              <a:t> </a:t>
            </a:r>
            <a:r>
              <a:rPr lang="en-US" sz="1400" dirty="0">
                <a:solidFill>
                  <a:schemeClr val="bg1"/>
                </a:solidFill>
              </a:rPr>
              <a:t>Fishermen registration  </a:t>
            </a:r>
          </a:p>
        </p:txBody>
      </p:sp>
      <p:sp>
        <p:nvSpPr>
          <p:cNvPr id="38" name="TextBox 37"/>
          <p:cNvSpPr txBox="1"/>
          <p:nvPr/>
        </p:nvSpPr>
        <p:spPr>
          <a:xfrm rot="16200000">
            <a:off x="8333613" y="1485978"/>
            <a:ext cx="2165979" cy="738664"/>
          </a:xfrm>
          <a:prstGeom prst="rect">
            <a:avLst/>
          </a:prstGeom>
          <a:noFill/>
        </p:spPr>
        <p:txBody>
          <a:bodyPr wrap="none" rtlCol="0">
            <a:spAutoFit/>
          </a:bodyPr>
          <a:lstStyle/>
          <a:p>
            <a:pPr algn="ctr"/>
            <a:r>
              <a:rPr lang="en-US" sz="1400" dirty="0">
                <a:solidFill>
                  <a:srgbClr val="7030A0"/>
                </a:solidFill>
                <a:latin typeface="Arial" panose="020B0604020202020204" pitchFamily="34" charset="0"/>
                <a:cs typeface="Arial" panose="020B0604020202020204" pitchFamily="34" charset="0"/>
              </a:rPr>
              <a:t>Rollout </a:t>
            </a:r>
            <a:r>
              <a:rPr lang="en-US" sz="1400" dirty="0" err="1">
                <a:solidFill>
                  <a:srgbClr val="7030A0"/>
                </a:solidFill>
                <a:latin typeface="Arial" panose="020B0604020202020204" pitchFamily="34" charset="0"/>
                <a:cs typeface="Arial" panose="020B0604020202020204" pitchFamily="34" charset="0"/>
              </a:rPr>
              <a:t>sagara</a:t>
            </a:r>
            <a:r>
              <a:rPr lang="en-US" sz="1400" dirty="0">
                <a:solidFill>
                  <a:srgbClr val="7030A0"/>
                </a:solidFill>
                <a:latin typeface="Arial" panose="020B0604020202020204" pitchFamily="34" charset="0"/>
                <a:cs typeface="Arial" panose="020B0604020202020204" pitchFamily="34" charset="0"/>
              </a:rPr>
              <a:t> in Kerala,</a:t>
            </a:r>
          </a:p>
          <a:p>
            <a:pPr algn="ctr"/>
            <a:r>
              <a:rPr lang="en-US" sz="1400" dirty="0">
                <a:solidFill>
                  <a:srgbClr val="7030A0"/>
                </a:solidFill>
                <a:latin typeface="Arial" panose="020B0604020202020204" pitchFamily="34" charset="0"/>
                <a:cs typeface="Arial" panose="020B0604020202020204" pitchFamily="34" charset="0"/>
              </a:rPr>
              <a:t>Service to </a:t>
            </a:r>
            <a:r>
              <a:rPr lang="en-US" sz="1400" u="sng" dirty="0">
                <a:solidFill>
                  <a:srgbClr val="7030A0"/>
                </a:solidFill>
                <a:latin typeface="Arial" panose="020B0604020202020204" pitchFamily="34" charset="0"/>
                <a:cs typeface="Arial" panose="020B0604020202020204" pitchFamily="34" charset="0"/>
              </a:rPr>
              <a:t>marine Police </a:t>
            </a:r>
            <a:endParaRPr lang="en-US" sz="1400" u="sng" dirty="0" smtClean="0">
              <a:solidFill>
                <a:srgbClr val="7030A0"/>
              </a:solidFill>
              <a:latin typeface="Arial" panose="020B0604020202020204" pitchFamily="34" charset="0"/>
              <a:cs typeface="Arial" panose="020B0604020202020204" pitchFamily="34" charset="0"/>
            </a:endParaRPr>
          </a:p>
          <a:p>
            <a:pPr algn="ctr"/>
            <a:r>
              <a:rPr lang="en-US" sz="1400" u="sng" dirty="0" smtClean="0">
                <a:solidFill>
                  <a:srgbClr val="7030A0"/>
                </a:solidFill>
                <a:latin typeface="Arial" panose="020B0604020202020204" pitchFamily="34" charset="0"/>
                <a:cs typeface="Arial" panose="020B0604020202020204" pitchFamily="34" charset="0"/>
              </a:rPr>
              <a:t>Force </a:t>
            </a:r>
            <a:r>
              <a:rPr lang="en-US" sz="1400" u="sng" dirty="0">
                <a:solidFill>
                  <a:srgbClr val="7030A0"/>
                </a:solidFill>
                <a:latin typeface="Arial" panose="020B0604020202020204" pitchFamily="34" charset="0"/>
                <a:cs typeface="Arial" panose="020B0604020202020204" pitchFamily="34" charset="0"/>
              </a:rPr>
              <a:t>, Coast guard </a:t>
            </a:r>
          </a:p>
        </p:txBody>
      </p:sp>
      <p:sp>
        <p:nvSpPr>
          <p:cNvPr id="39" name="TextBox 38"/>
          <p:cNvSpPr txBox="1"/>
          <p:nvPr/>
        </p:nvSpPr>
        <p:spPr>
          <a:xfrm rot="16200000">
            <a:off x="9448508" y="1325889"/>
            <a:ext cx="2225289" cy="523220"/>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Seamless integration </a:t>
            </a:r>
            <a:r>
              <a:rPr lang="en-US" sz="1400" dirty="0" smtClean="0">
                <a:solidFill>
                  <a:schemeClr val="bg1"/>
                </a:solidFill>
                <a:latin typeface="Arial" panose="020B0604020202020204" pitchFamily="34" charset="0"/>
                <a:cs typeface="Arial" panose="020B0604020202020204" pitchFamily="34" charset="0"/>
              </a:rPr>
              <a:t>with</a:t>
            </a:r>
          </a:p>
          <a:p>
            <a:pPr algn="ctr"/>
            <a:r>
              <a:rPr lang="en-US" sz="1400" dirty="0" smtClean="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SAGARA, FIMS, SELF</a:t>
            </a:r>
          </a:p>
        </p:txBody>
      </p:sp>
      <p:sp>
        <p:nvSpPr>
          <p:cNvPr id="40" name="TextBox 39"/>
          <p:cNvSpPr txBox="1"/>
          <p:nvPr/>
        </p:nvSpPr>
        <p:spPr>
          <a:xfrm rot="16200000">
            <a:off x="10781339" y="1018644"/>
            <a:ext cx="1717138" cy="738664"/>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Deep sea vessels</a:t>
            </a:r>
          </a:p>
          <a:p>
            <a:pPr algn="ctr"/>
            <a:r>
              <a:rPr lang="en-US" sz="1400" dirty="0">
                <a:solidFill>
                  <a:schemeClr val="bg1"/>
                </a:solidFill>
                <a:latin typeface="Arial" panose="020B0604020202020204" pitchFamily="34" charset="0"/>
                <a:cs typeface="Arial" panose="020B0604020202020204" pitchFamily="34" charset="0"/>
              </a:rPr>
              <a:t>Integrate with NC3I</a:t>
            </a:r>
          </a:p>
          <a:p>
            <a:pPr algn="ct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302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857" y="4076790"/>
            <a:ext cx="248786" cy="369332"/>
          </a:xfrm>
          <a:prstGeom prst="rect">
            <a:avLst/>
          </a:prstGeom>
        </p:spPr>
        <p:txBody>
          <a:bodyPr wrap="none">
            <a:spAutoFit/>
          </a:bodyPr>
          <a:lstStyle/>
          <a:p>
            <a:r>
              <a:rPr lang="en-IN" altLang="en-US" b="1" dirty="0" smtClean="0">
                <a:solidFill>
                  <a:srgbClr val="C00000"/>
                </a:solidFill>
                <a:latin typeface="Arial" panose="020B0604020202020204" pitchFamily="34" charset="0"/>
                <a:cs typeface="Arial" panose="020B0604020202020204" pitchFamily="34" charset="0"/>
              </a:rPr>
              <a:t> </a:t>
            </a:r>
            <a:endParaRPr lang="en-IN" altLang="en-US" dirty="0">
              <a:solidFill>
                <a:srgbClr val="C00000"/>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527892"/>
            <a:ext cx="8737600" cy="633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10"/>
          <p:cNvSpPr txBox="1">
            <a:spLocks noChangeArrowheads="1"/>
          </p:cNvSpPr>
          <p:nvPr/>
        </p:nvSpPr>
        <p:spPr bwMode="auto">
          <a:xfrm>
            <a:off x="2628900" y="4672"/>
            <a:ext cx="50241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b="1" dirty="0" smtClean="0">
                <a:solidFill>
                  <a:srgbClr val="C00000"/>
                </a:solidFill>
                <a:latin typeface="Arial" pitchFamily="34" charset="0"/>
              </a:rPr>
              <a:t>Monitoring  Mechanism </a:t>
            </a:r>
            <a:endParaRPr lang="en-US" altLang="en-US" dirty="0">
              <a:solidFill>
                <a:srgbClr val="C00000"/>
              </a:solidFill>
              <a:latin typeface="Arial" pitchFamily="34" charset="0"/>
            </a:endParaRPr>
          </a:p>
        </p:txBody>
      </p:sp>
      <p:sp>
        <p:nvSpPr>
          <p:cNvPr id="2" name="Rectangle 1"/>
          <p:cNvSpPr/>
          <p:nvPr/>
        </p:nvSpPr>
        <p:spPr>
          <a:xfrm>
            <a:off x="8839200" y="1292635"/>
            <a:ext cx="3200400" cy="2775119"/>
          </a:xfrm>
          <a:prstGeom prst="rect">
            <a:avLst/>
          </a:prstGeom>
        </p:spPr>
        <p:txBody>
          <a:bodyPr wrap="square">
            <a:spAutoFit/>
          </a:bodyPr>
          <a:lstStyle/>
          <a:p>
            <a:pPr marL="91440" algn="just">
              <a:lnSpc>
                <a:spcPct val="100000"/>
              </a:lnSpc>
              <a:spcBef>
                <a:spcPts val="990"/>
              </a:spcBef>
            </a:pPr>
            <a:r>
              <a:rPr lang="en-US" sz="2000" b="1" dirty="0" smtClean="0">
                <a:solidFill>
                  <a:srgbClr val="C00000"/>
                </a:solidFill>
                <a:latin typeface="Arial"/>
                <a:cs typeface="Arial"/>
              </a:rPr>
              <a:t>MHA, State Fisheries </a:t>
            </a:r>
            <a:r>
              <a:rPr lang="en-US" sz="2000" b="1" dirty="0" err="1" smtClean="0">
                <a:solidFill>
                  <a:srgbClr val="C00000"/>
                </a:solidFill>
                <a:latin typeface="Arial"/>
                <a:cs typeface="Arial"/>
              </a:rPr>
              <a:t>Dept</a:t>
            </a:r>
            <a:r>
              <a:rPr lang="en-US" sz="2000" b="1" dirty="0" smtClean="0">
                <a:solidFill>
                  <a:srgbClr val="C00000"/>
                </a:solidFill>
                <a:latin typeface="Arial"/>
                <a:cs typeface="Arial"/>
              </a:rPr>
              <a:t> generating   </a:t>
            </a:r>
            <a:endParaRPr lang="en-US" sz="2000" dirty="0">
              <a:latin typeface="Arial"/>
              <a:cs typeface="Arial"/>
            </a:endParaRPr>
          </a:p>
          <a:p>
            <a:pPr marL="91440" marR="84455" algn="just">
              <a:lnSpc>
                <a:spcPct val="150000"/>
              </a:lnSpc>
              <a:spcBef>
                <a:spcPts val="45"/>
              </a:spcBef>
            </a:pPr>
            <a:r>
              <a:rPr lang="en-US" b="1" spc="-5" dirty="0" smtClean="0">
                <a:solidFill>
                  <a:srgbClr val="4D4E5C"/>
                </a:solidFill>
                <a:latin typeface="Arial"/>
                <a:cs typeface="Arial"/>
              </a:rPr>
              <a:t>National–wide, State-wide , Place of registry, base of operation, vessel wise  reports.</a:t>
            </a:r>
            <a:endParaRPr lang="en-US" dirty="0">
              <a:latin typeface="Arial"/>
              <a:cs typeface="Arial"/>
            </a:endParaRPr>
          </a:p>
          <a:p>
            <a:pPr marL="91440" algn="just">
              <a:lnSpc>
                <a:spcPct val="100000"/>
              </a:lnSpc>
              <a:spcBef>
                <a:spcPts val="990"/>
              </a:spcBef>
            </a:pPr>
            <a:endParaRPr lang="en-US" dirty="0">
              <a:latin typeface="Arial"/>
              <a:cs typeface="Arial"/>
            </a:endParaRPr>
          </a:p>
        </p:txBody>
      </p:sp>
      <p:sp>
        <p:nvSpPr>
          <p:cNvPr id="3" name="Rectangle 2"/>
          <p:cNvSpPr/>
          <p:nvPr/>
        </p:nvSpPr>
        <p:spPr>
          <a:xfrm>
            <a:off x="8839200" y="4567585"/>
            <a:ext cx="3352800" cy="1456809"/>
          </a:xfrm>
          <a:prstGeom prst="rect">
            <a:avLst/>
          </a:prstGeom>
        </p:spPr>
        <p:txBody>
          <a:bodyPr wrap="square">
            <a:spAutoFit/>
          </a:bodyPr>
          <a:lstStyle/>
          <a:p>
            <a:pPr marL="462280" indent="-449580">
              <a:lnSpc>
                <a:spcPct val="100000"/>
              </a:lnSpc>
              <a:spcBef>
                <a:spcPts val="675"/>
              </a:spcBef>
              <a:buFont typeface="Arial"/>
              <a:buChar char="•"/>
              <a:tabLst>
                <a:tab pos="461645" algn="l"/>
                <a:tab pos="462280" algn="l"/>
              </a:tabLst>
            </a:pPr>
            <a:r>
              <a:rPr lang="en-US" b="1" spc="-5" dirty="0" smtClean="0">
                <a:solidFill>
                  <a:srgbClr val="7030A0"/>
                </a:solidFill>
                <a:latin typeface="Arial"/>
                <a:cs typeface="Arial"/>
              </a:rPr>
              <a:t>Central Admin,</a:t>
            </a:r>
          </a:p>
          <a:p>
            <a:pPr marL="462280" indent="-449580">
              <a:lnSpc>
                <a:spcPct val="100000"/>
              </a:lnSpc>
              <a:spcBef>
                <a:spcPts val="675"/>
              </a:spcBef>
              <a:buFont typeface="Arial"/>
              <a:buChar char="•"/>
              <a:tabLst>
                <a:tab pos="461645" algn="l"/>
                <a:tab pos="462280" algn="l"/>
              </a:tabLst>
            </a:pPr>
            <a:r>
              <a:rPr lang="en-US" b="1" spc="-5" dirty="0" smtClean="0">
                <a:solidFill>
                  <a:srgbClr val="7030A0"/>
                </a:solidFill>
                <a:latin typeface="Arial"/>
                <a:cs typeface="Arial"/>
              </a:rPr>
              <a:t>Respective state admin,</a:t>
            </a:r>
          </a:p>
          <a:p>
            <a:pPr marL="462280" indent="-449580">
              <a:lnSpc>
                <a:spcPct val="100000"/>
              </a:lnSpc>
              <a:spcBef>
                <a:spcPts val="675"/>
              </a:spcBef>
              <a:buFont typeface="Arial"/>
              <a:buChar char="•"/>
              <a:tabLst>
                <a:tab pos="461645" algn="l"/>
                <a:tab pos="462280" algn="l"/>
              </a:tabLst>
            </a:pPr>
            <a:r>
              <a:rPr lang="en-US" b="1" spc="-5" dirty="0" smtClean="0">
                <a:solidFill>
                  <a:srgbClr val="7030A0"/>
                </a:solidFill>
                <a:latin typeface="Arial"/>
                <a:cs typeface="Arial"/>
              </a:rPr>
              <a:t> Feedback </a:t>
            </a:r>
            <a:endParaRPr lang="en-US" dirty="0">
              <a:solidFill>
                <a:srgbClr val="7030A0"/>
              </a:solidFill>
              <a:latin typeface="Arial"/>
              <a:cs typeface="Arial"/>
            </a:endParaRPr>
          </a:p>
          <a:p>
            <a:pPr marL="462280" indent="-449580">
              <a:lnSpc>
                <a:spcPct val="100000"/>
              </a:lnSpc>
              <a:spcBef>
                <a:spcPts val="575"/>
              </a:spcBef>
              <a:buFont typeface="Arial"/>
              <a:buChar char="•"/>
              <a:tabLst>
                <a:tab pos="461645" algn="l"/>
                <a:tab pos="462280" algn="l"/>
              </a:tabLst>
            </a:pPr>
            <a:r>
              <a:rPr lang="en-US" b="1" spc="-5" dirty="0" smtClean="0">
                <a:solidFill>
                  <a:srgbClr val="595958"/>
                </a:solidFill>
                <a:latin typeface="Arial"/>
                <a:cs typeface="Arial"/>
              </a:rPr>
              <a:t> </a:t>
            </a:r>
            <a:endParaRPr lang="en-US" dirty="0">
              <a:latin typeface="Arial"/>
              <a:cs typeface="Arial"/>
            </a:endParaRPr>
          </a:p>
        </p:txBody>
      </p:sp>
    </p:spTree>
    <p:extLst>
      <p:ext uri="{BB962C8B-B14F-4D97-AF65-F5344CB8AC3E}">
        <p14:creationId xmlns:p14="http://schemas.microsoft.com/office/powerpoint/2010/main" val="181429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857" y="4076790"/>
            <a:ext cx="248786" cy="369332"/>
          </a:xfrm>
          <a:prstGeom prst="rect">
            <a:avLst/>
          </a:prstGeom>
        </p:spPr>
        <p:txBody>
          <a:bodyPr wrap="none">
            <a:spAutoFit/>
          </a:bodyPr>
          <a:lstStyle/>
          <a:p>
            <a:r>
              <a:rPr lang="en-IN" altLang="en-US" b="1" dirty="0" smtClean="0">
                <a:solidFill>
                  <a:srgbClr val="C00000"/>
                </a:solidFill>
                <a:latin typeface="Arial" panose="020B0604020202020204" pitchFamily="34" charset="0"/>
                <a:cs typeface="Arial" panose="020B0604020202020204" pitchFamily="34" charset="0"/>
              </a:rPr>
              <a:t> </a:t>
            </a:r>
            <a:endParaRPr lang="en-IN" altLang="en-US" dirty="0">
              <a:solidFill>
                <a:srgbClr val="C00000"/>
              </a:solidFill>
              <a:latin typeface="Arial" panose="020B0604020202020204" pitchFamily="34" charset="0"/>
              <a:cs typeface="Arial" panose="020B0604020202020204" pitchFamily="34" charset="0"/>
            </a:endParaRPr>
          </a:p>
        </p:txBody>
      </p:sp>
      <p:sp>
        <p:nvSpPr>
          <p:cNvPr id="4" name="TextBox 10"/>
          <p:cNvSpPr txBox="1">
            <a:spLocks noChangeArrowheads="1"/>
          </p:cNvSpPr>
          <p:nvPr/>
        </p:nvSpPr>
        <p:spPr bwMode="auto">
          <a:xfrm>
            <a:off x="0" y="931772"/>
            <a:ext cx="50241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b="1" dirty="0" smtClean="0">
                <a:solidFill>
                  <a:srgbClr val="C00000"/>
                </a:solidFill>
                <a:latin typeface="Arial" pitchFamily="34" charset="0"/>
              </a:rPr>
              <a:t>Monitoring  Mechanism </a:t>
            </a:r>
            <a:endParaRPr lang="en-US" altLang="en-US" dirty="0">
              <a:solidFill>
                <a:srgbClr val="C00000"/>
              </a:solidFill>
              <a:latin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43" y="1333500"/>
            <a:ext cx="11412857" cy="542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Tree>
    <p:extLst>
      <p:ext uri="{BB962C8B-B14F-4D97-AF65-F5344CB8AC3E}">
        <p14:creationId xmlns:p14="http://schemas.microsoft.com/office/powerpoint/2010/main" val="1775923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0"/>
          <p:cNvSpPr txBox="1">
            <a:spLocks noChangeArrowheads="1"/>
          </p:cNvSpPr>
          <p:nvPr/>
        </p:nvSpPr>
        <p:spPr bwMode="auto">
          <a:xfrm>
            <a:off x="0" y="1062038"/>
            <a:ext cx="640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b="1" dirty="0" smtClean="0">
                <a:solidFill>
                  <a:srgbClr val="C00000"/>
                </a:solidFill>
                <a:latin typeface="Arial" pitchFamily="34" charset="0"/>
              </a:rPr>
              <a:t>Technology  </a:t>
            </a:r>
            <a:r>
              <a:rPr lang="en-US" altLang="en-US" b="1" dirty="0">
                <a:solidFill>
                  <a:srgbClr val="C00000"/>
                </a:solidFill>
                <a:latin typeface="Arial" pitchFamily="34" charset="0"/>
              </a:rPr>
              <a:t>Enhancements   </a:t>
            </a:r>
            <a:endParaRPr lang="en-US" altLang="en-US" dirty="0">
              <a:solidFill>
                <a:srgbClr val="C00000"/>
              </a:solidFill>
              <a:latin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57602738"/>
              </p:ext>
            </p:extLst>
          </p:nvPr>
        </p:nvGraphicFramePr>
        <p:xfrm>
          <a:off x="1959935" y="1668132"/>
          <a:ext cx="8128000" cy="5095240"/>
        </p:xfrm>
        <a:graphic>
          <a:graphicData uri="http://schemas.openxmlformats.org/drawingml/2006/table">
            <a:tbl>
              <a:tblPr firstRow="1" bandRow="1">
                <a:tableStyleId>{5C22544A-7EE6-4342-B048-85BDC9FD1C3A}</a:tableStyleId>
              </a:tblPr>
              <a:tblGrid>
                <a:gridCol w="8128000"/>
              </a:tblGrid>
              <a:tr h="370840">
                <a:tc>
                  <a:txBody>
                    <a:bodyPr/>
                    <a:lstStyle/>
                    <a:p>
                      <a:r>
                        <a:rPr lang="en-US" sz="1600" dirty="0" smtClean="0">
                          <a:latin typeface="Arial" panose="020B0604020202020204" pitchFamily="34" charset="0"/>
                          <a:cs typeface="Arial" panose="020B0604020202020204" pitchFamily="34" charset="0"/>
                        </a:rPr>
                        <a:t>Technology </a:t>
                      </a:r>
                      <a:r>
                        <a:rPr lang="en-US" sz="1600" dirty="0" err="1" smtClean="0">
                          <a:latin typeface="Arial" panose="020B0604020202020204" pitchFamily="34" charset="0"/>
                          <a:cs typeface="Arial" panose="020B0604020202020204" pitchFamily="34" charset="0"/>
                        </a:rPr>
                        <a:t>upgraddation</a:t>
                      </a:r>
                      <a:endParaRPr lang="en-US" sz="1600" dirty="0">
                        <a:latin typeface="Arial" panose="020B0604020202020204" pitchFamily="34" charset="0"/>
                        <a:cs typeface="Arial" panose="020B0604020202020204" pitchFamily="34" charset="0"/>
                      </a:endParaRPr>
                    </a:p>
                  </a:txBody>
                  <a:tcPr>
                    <a:solidFill>
                      <a:schemeClr val="accent6"/>
                    </a:solidFill>
                  </a:tcPr>
                </a:tc>
              </a:tr>
              <a:tr h="370840">
                <a:tc>
                  <a:txBody>
                    <a:bodyPr/>
                    <a:lstStyle/>
                    <a:p>
                      <a:pPr marL="342900" lvl="0" indent="-342900">
                        <a:lnSpc>
                          <a:spcPct val="200000"/>
                        </a:lnSpc>
                        <a:spcAft>
                          <a:spcPts val="0"/>
                        </a:spcAft>
                        <a:buFont typeface="Arial" panose="020B0604020202020204" pitchFamily="34" charset="0"/>
                        <a:buChar char="•"/>
                      </a:pPr>
                      <a:r>
                        <a:rPr lang="en-US" sz="1600" b="1" dirty="0" smtClean="0">
                          <a:latin typeface="Arial" panose="020B0604020202020204" pitchFamily="34" charset="0"/>
                          <a:ea typeface="Arial" panose="020B0604020202020204" pitchFamily="34" charset="0"/>
                          <a:cs typeface="Arial" panose="020B0604020202020204" pitchFamily="34" charset="0"/>
                        </a:rPr>
                        <a:t>The PHP version has been changed from 5</a:t>
                      </a:r>
                      <a:r>
                        <a:rPr lang="as-IN" sz="1600" b="1" dirty="0" smtClean="0">
                          <a:latin typeface="Arial" panose="020B0604020202020204" pitchFamily="34" charset="0"/>
                          <a:ea typeface="Arial" panose="020B0604020202020204" pitchFamily="34" charset="0"/>
                          <a:cs typeface="Times New Roman" panose="02020603050405020304" pitchFamily="18" charset="0"/>
                        </a:rPr>
                        <a:t>.</a:t>
                      </a:r>
                      <a:r>
                        <a:rPr lang="en-US" sz="1600" b="1" dirty="0" smtClean="0">
                          <a:latin typeface="Arial" panose="020B0604020202020204" pitchFamily="34" charset="0"/>
                          <a:ea typeface="Arial" panose="020B0604020202020204" pitchFamily="34" charset="0"/>
                          <a:cs typeface="Arial" panose="020B0604020202020204" pitchFamily="34" charset="0"/>
                        </a:rPr>
                        <a:t>3 to 7</a:t>
                      </a:r>
                      <a:r>
                        <a:rPr lang="as-IN" sz="1600" b="1" dirty="0" smtClean="0">
                          <a:latin typeface="Arial" panose="020B0604020202020204" pitchFamily="34" charset="0"/>
                          <a:ea typeface="Arial" panose="020B0604020202020204" pitchFamily="34" charset="0"/>
                          <a:cs typeface="Times New Roman" panose="02020603050405020304" pitchFamily="18" charset="0"/>
                        </a:rPr>
                        <a:t>.</a:t>
                      </a:r>
                      <a:r>
                        <a:rPr lang="en-US" sz="1600" b="1" dirty="0" smtClean="0">
                          <a:latin typeface="Arial" panose="020B0604020202020204" pitchFamily="34" charset="0"/>
                          <a:ea typeface="Arial" panose="020B0604020202020204" pitchFamily="34" charset="0"/>
                          <a:cs typeface="Arial" panose="020B0604020202020204" pitchFamily="34" charset="0"/>
                        </a:rPr>
                        <a:t>4</a:t>
                      </a:r>
                      <a:r>
                        <a:rPr lang="as-IN" sz="1600" b="1" dirty="0" smtClean="0">
                          <a:latin typeface="Arial" panose="020B0604020202020204" pitchFamily="34" charset="0"/>
                          <a:ea typeface="Arial" panose="020B0604020202020204" pitchFamily="34" charset="0"/>
                          <a:cs typeface="Times New Roman" panose="02020603050405020304" pitchFamily="18" charset="0"/>
                        </a:rPr>
                        <a:t>. </a:t>
                      </a:r>
                      <a:endParaRPr lang="en-US" sz="1600" dirty="0" smtClean="0">
                        <a:latin typeface="Arial" panose="020B0604020202020204" pitchFamily="34" charset="0"/>
                        <a:ea typeface="Arial" panose="020B0604020202020204" pitchFamily="34" charset="0"/>
                        <a:cs typeface="Arial" panose="020B0604020202020204" pitchFamily="34" charset="0"/>
                      </a:endParaRPr>
                    </a:p>
                    <a:p>
                      <a:pPr marL="342900" lvl="0" indent="-342900">
                        <a:lnSpc>
                          <a:spcPct val="200000"/>
                        </a:lnSpc>
                        <a:spcAft>
                          <a:spcPts val="0"/>
                        </a:spcAft>
                        <a:buFont typeface="Arial" panose="020B0604020202020204" pitchFamily="34" charset="0"/>
                        <a:buChar char="•"/>
                      </a:pPr>
                      <a:r>
                        <a:rPr lang="en-US" sz="1600" b="1" dirty="0" smtClean="0">
                          <a:latin typeface="Arial" panose="020B0604020202020204" pitchFamily="34" charset="0"/>
                          <a:ea typeface="Arial" panose="020B0604020202020204" pitchFamily="34" charset="0"/>
                          <a:cs typeface="Arial" panose="020B0604020202020204" pitchFamily="34" charset="0"/>
                        </a:rPr>
                        <a:t>Framework upgraded</a:t>
                      </a:r>
                      <a:endParaRPr lang="en-US" sz="1600" dirty="0" smtClean="0">
                        <a:latin typeface="Arial" panose="020B0604020202020204" pitchFamily="34" charset="0"/>
                        <a:ea typeface="Arial" panose="020B0604020202020204" pitchFamily="34" charset="0"/>
                        <a:cs typeface="Arial" panose="020B0604020202020204" pitchFamily="34" charset="0"/>
                      </a:endParaRPr>
                    </a:p>
                    <a:p>
                      <a:pPr marL="342900" lvl="0" indent="-342900">
                        <a:lnSpc>
                          <a:spcPct val="200000"/>
                        </a:lnSpc>
                        <a:spcAft>
                          <a:spcPts val="0"/>
                        </a:spcAft>
                        <a:buFont typeface="Arial" panose="020B0604020202020204" pitchFamily="34" charset="0"/>
                        <a:buChar char="•"/>
                      </a:pPr>
                      <a:r>
                        <a:rPr lang="en-US" sz="1600" b="1" dirty="0" err="1" smtClean="0">
                          <a:latin typeface="Arial" panose="020B0604020202020204" pitchFamily="34" charset="0"/>
                          <a:ea typeface="Arial" panose="020B0604020202020204" pitchFamily="34" charset="0"/>
                          <a:cs typeface="Arial" panose="020B0604020202020204" pitchFamily="34" charset="0"/>
                        </a:rPr>
                        <a:t>PostgreSql</a:t>
                      </a:r>
                      <a:r>
                        <a:rPr lang="en-US" sz="1600" b="1" dirty="0" smtClean="0">
                          <a:latin typeface="Arial" panose="020B0604020202020204" pitchFamily="34" charset="0"/>
                          <a:ea typeface="Arial" panose="020B0604020202020204" pitchFamily="34" charset="0"/>
                          <a:cs typeface="Arial" panose="020B0604020202020204" pitchFamily="34" charset="0"/>
                        </a:rPr>
                        <a:t> upgraded to latest version </a:t>
                      </a:r>
                      <a:r>
                        <a:rPr lang="as-IN" sz="1600" b="1" dirty="0" smtClean="0">
                          <a:latin typeface="Arial" panose="020B0604020202020204" pitchFamily="34" charset="0"/>
                          <a:ea typeface="Arial" panose="020B0604020202020204" pitchFamily="34" charset="0"/>
                          <a:cs typeface="Times New Roman" panose="02020603050405020304" pitchFamily="18" charset="0"/>
                        </a:rPr>
                        <a:t>(</a:t>
                      </a:r>
                      <a:r>
                        <a:rPr lang="en-US" sz="1600" b="1" dirty="0" smtClean="0">
                          <a:latin typeface="Arial" panose="020B0604020202020204" pitchFamily="34" charset="0"/>
                          <a:ea typeface="Arial" panose="020B0604020202020204" pitchFamily="34" charset="0"/>
                          <a:cs typeface="Arial" panose="020B0604020202020204" pitchFamily="34" charset="0"/>
                        </a:rPr>
                        <a:t>12</a:t>
                      </a:r>
                      <a:r>
                        <a:rPr lang="as-IN" sz="1600" b="1" dirty="0" smtClean="0">
                          <a:latin typeface="Arial" panose="020B0604020202020204" pitchFamily="34" charset="0"/>
                          <a:ea typeface="Arial" panose="020B0604020202020204" pitchFamily="34" charset="0"/>
                          <a:cs typeface="Times New Roman" panose="02020603050405020304" pitchFamily="18" charset="0"/>
                        </a:rPr>
                        <a:t>)</a:t>
                      </a:r>
                      <a:endParaRPr lang="en-US" sz="1600" dirty="0" smtClean="0">
                        <a:latin typeface="Arial" panose="020B0604020202020204" pitchFamily="34" charset="0"/>
                        <a:ea typeface="Arial" panose="020B0604020202020204" pitchFamily="34" charset="0"/>
                        <a:cs typeface="Arial" panose="020B0604020202020204" pitchFamily="34" charset="0"/>
                      </a:endParaRPr>
                    </a:p>
                    <a:p>
                      <a:pPr marL="342900" lvl="0" indent="-342900">
                        <a:lnSpc>
                          <a:spcPct val="200000"/>
                        </a:lnSpc>
                        <a:spcAft>
                          <a:spcPts val="0"/>
                        </a:spcAft>
                        <a:buFont typeface="Arial" panose="020B0604020202020204" pitchFamily="34" charset="0"/>
                        <a:buChar char="•"/>
                      </a:pPr>
                      <a:r>
                        <a:rPr lang="en-US" sz="1600" b="1" dirty="0" smtClean="0">
                          <a:latin typeface="Arial" panose="020B0604020202020204" pitchFamily="34" charset="0"/>
                          <a:ea typeface="Arial" panose="020B0604020202020204" pitchFamily="34" charset="0"/>
                          <a:cs typeface="Arial" panose="020B0604020202020204" pitchFamily="34" charset="0"/>
                        </a:rPr>
                        <a:t>Moved from Server fabric at NDC Hyderabad to Mini Cloud Data Centre at NIC Kerala</a:t>
                      </a:r>
                      <a:r>
                        <a:rPr lang="as-IN" sz="1600" b="1" dirty="0" smtClean="0">
                          <a:latin typeface="Arial" panose="020B0604020202020204" pitchFamily="34" charset="0"/>
                          <a:ea typeface="Arial" panose="020B0604020202020204" pitchFamily="34" charset="0"/>
                          <a:cs typeface="Times New Roman" panose="02020603050405020304" pitchFamily="18" charset="0"/>
                        </a:rPr>
                        <a:t>.</a:t>
                      </a:r>
                      <a:endParaRPr lang="en-US" sz="1600" dirty="0" smtClean="0">
                        <a:latin typeface="Arial" panose="020B0604020202020204" pitchFamily="34" charset="0"/>
                        <a:ea typeface="Arial" panose="020B0604020202020204" pitchFamily="34" charset="0"/>
                        <a:cs typeface="Arial" panose="020B0604020202020204" pitchFamily="34" charset="0"/>
                      </a:endParaRPr>
                    </a:p>
                    <a:p>
                      <a:pPr marL="342900" lvl="0" indent="-342900">
                        <a:lnSpc>
                          <a:spcPct val="200000"/>
                        </a:lnSpc>
                        <a:spcAft>
                          <a:spcPts val="0"/>
                        </a:spcAft>
                        <a:buFont typeface="Arial" panose="020B0604020202020204" pitchFamily="34" charset="0"/>
                        <a:buChar char="•"/>
                      </a:pPr>
                      <a:r>
                        <a:rPr lang="en-US" sz="1600" b="1" dirty="0" smtClean="0">
                          <a:latin typeface="Arial" panose="020B0604020202020204" pitchFamily="34" charset="0"/>
                          <a:ea typeface="Arial" panose="020B0604020202020204" pitchFamily="34" charset="0"/>
                          <a:cs typeface="Arial" panose="020B0604020202020204" pitchFamily="34" charset="0"/>
                        </a:rPr>
                        <a:t>Security Audit Done for the latest platform and Source Code Analysis also completed with Periodic Pen Tests</a:t>
                      </a:r>
                      <a:endParaRPr lang="en-US" sz="1600" dirty="0" smtClean="0">
                        <a:latin typeface="Arial" panose="020B0604020202020204" pitchFamily="34" charset="0"/>
                        <a:ea typeface="Arial" panose="020B0604020202020204" pitchFamily="34" charset="0"/>
                        <a:cs typeface="Arial" panose="020B0604020202020204" pitchFamily="34" charset="0"/>
                      </a:endParaRPr>
                    </a:p>
                    <a:p>
                      <a:pPr marL="342900" lvl="0" indent="-342900">
                        <a:lnSpc>
                          <a:spcPct val="200000"/>
                        </a:lnSpc>
                        <a:spcAft>
                          <a:spcPts val="0"/>
                        </a:spcAft>
                        <a:buFont typeface="Arial" panose="020B0604020202020204" pitchFamily="34" charset="0"/>
                        <a:buChar char="•"/>
                      </a:pPr>
                      <a:r>
                        <a:rPr lang="en-US" sz="1600" b="1" dirty="0" err="1" smtClean="0">
                          <a:latin typeface="Arial" panose="020B0604020202020204" pitchFamily="34" charset="0"/>
                          <a:ea typeface="Arial" panose="020B0604020202020204" pitchFamily="34" charset="0"/>
                          <a:cs typeface="Arial" panose="020B0604020202020204" pitchFamily="34" charset="0"/>
                        </a:rPr>
                        <a:t>RestFul</a:t>
                      </a:r>
                      <a:r>
                        <a:rPr lang="en-US" sz="1600" b="1" dirty="0" smtClean="0">
                          <a:latin typeface="Arial" panose="020B0604020202020204" pitchFamily="34" charset="0"/>
                          <a:ea typeface="Arial" panose="020B0604020202020204" pitchFamily="34" charset="0"/>
                          <a:cs typeface="Arial" panose="020B0604020202020204" pitchFamily="34" charset="0"/>
                        </a:rPr>
                        <a:t> Web Services </a:t>
                      </a:r>
                      <a:r>
                        <a:rPr lang="as-IN" sz="1600" b="1" dirty="0" smtClean="0">
                          <a:latin typeface="Arial" panose="020B0604020202020204" pitchFamily="34" charset="0"/>
                          <a:ea typeface="Arial" panose="020B0604020202020204" pitchFamily="34" charset="0"/>
                          <a:cs typeface="Times New Roman" panose="02020603050405020304" pitchFamily="18" charset="0"/>
                        </a:rPr>
                        <a:t>/ </a:t>
                      </a:r>
                      <a:r>
                        <a:rPr lang="en-US" sz="1600" b="1" dirty="0" smtClean="0">
                          <a:latin typeface="Arial" panose="020B0604020202020204" pitchFamily="34" charset="0"/>
                          <a:ea typeface="Arial" panose="020B0604020202020204" pitchFamily="34" charset="0"/>
                          <a:cs typeface="Arial" panose="020B0604020202020204" pitchFamily="34" charset="0"/>
                        </a:rPr>
                        <a:t>API introduced for third party and state and central e</a:t>
                      </a:r>
                      <a:r>
                        <a:rPr lang="as-IN" sz="1600" b="1" dirty="0" smtClean="0">
                          <a:latin typeface="Arial" panose="020B0604020202020204" pitchFamily="34" charset="0"/>
                          <a:ea typeface="Arial" panose="020B0604020202020204" pitchFamily="34" charset="0"/>
                          <a:cs typeface="Times New Roman" panose="02020603050405020304" pitchFamily="18" charset="0"/>
                        </a:rPr>
                        <a:t>-</a:t>
                      </a:r>
                      <a:r>
                        <a:rPr lang="en-US" sz="1600" b="1" dirty="0" err="1" smtClean="0">
                          <a:latin typeface="Arial" panose="020B0604020202020204" pitchFamily="34" charset="0"/>
                          <a:ea typeface="Arial" panose="020B0604020202020204" pitchFamily="34" charset="0"/>
                          <a:cs typeface="Arial" panose="020B0604020202020204" pitchFamily="34" charset="0"/>
                        </a:rPr>
                        <a:t>Gov</a:t>
                      </a:r>
                      <a:r>
                        <a:rPr lang="en-US" sz="1600" b="1" dirty="0" smtClean="0">
                          <a:latin typeface="Arial" panose="020B0604020202020204" pitchFamily="34" charset="0"/>
                          <a:ea typeface="Arial" panose="020B0604020202020204" pitchFamily="34" charset="0"/>
                          <a:cs typeface="Arial" panose="020B0604020202020204" pitchFamily="34" charset="0"/>
                        </a:rPr>
                        <a:t> application integration</a:t>
                      </a:r>
                      <a:r>
                        <a:rPr lang="as-IN" sz="1600" b="1" dirty="0" smtClean="0">
                          <a:latin typeface="Arial" panose="020B0604020202020204" pitchFamily="34" charset="0"/>
                          <a:ea typeface="Arial" panose="020B0604020202020204" pitchFamily="34" charset="0"/>
                          <a:cs typeface="Times New Roman" panose="02020603050405020304" pitchFamily="18" charset="0"/>
                        </a:rPr>
                        <a:t>.</a:t>
                      </a:r>
                      <a:endParaRPr lang="en-US" sz="1600" dirty="0" smtClean="0">
                        <a:effectLst/>
                        <a:latin typeface="Arial" panose="020B0604020202020204" pitchFamily="34" charset="0"/>
                        <a:ea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txBody>
                  <a:tcP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8900000" scaled="1"/>
                      <a:tileRect/>
                    </a:gradFill>
                  </a:tcPr>
                </a:tc>
              </a:tr>
            </a:tbl>
          </a:graphicData>
        </a:graphic>
      </p:graphicFrame>
      <p:sp>
        <p:nvSpPr>
          <p:cNvPr id="6"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Tree>
    <p:extLst>
      <p:ext uri="{BB962C8B-B14F-4D97-AF65-F5344CB8AC3E}">
        <p14:creationId xmlns:p14="http://schemas.microsoft.com/office/powerpoint/2010/main" val="3352227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9"/>
          <p:cNvSpPr>
            <a:spLocks noChangeArrowheads="1"/>
          </p:cNvSpPr>
          <p:nvPr/>
        </p:nvSpPr>
        <p:spPr bwMode="auto">
          <a:xfrm>
            <a:off x="-40193" y="840458"/>
            <a:ext cx="58384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IN" altLang="en-US" sz="2800" b="1" dirty="0" smtClean="0">
                <a:solidFill>
                  <a:srgbClr val="C00000"/>
                </a:solidFill>
                <a:latin typeface="Arial" panose="020B0604020202020204" pitchFamily="34" charset="0"/>
                <a:cs typeface="Arial" panose="020B0604020202020204" pitchFamily="34" charset="0"/>
              </a:rPr>
              <a:t>Present status  - Implementation </a:t>
            </a:r>
            <a:endParaRPr lang="en-IN" altLang="en-US" dirty="0">
              <a:solidFill>
                <a:srgbClr val="C00000"/>
              </a:solidFill>
              <a:latin typeface="Arial" panose="020B0604020202020204" pitchFamily="34" charset="0"/>
              <a:cs typeface="Arial" panose="020B0604020202020204" pitchFamily="34" charset="0"/>
            </a:endParaRPr>
          </a:p>
        </p:txBody>
      </p:sp>
      <p:sp>
        <p:nvSpPr>
          <p:cNvPr id="9" name="Rectangle 1"/>
          <p:cNvSpPr>
            <a:spLocks noChangeArrowheads="1"/>
          </p:cNvSpPr>
          <p:nvPr/>
        </p:nvSpPr>
        <p:spPr bwMode="auto">
          <a:xfrm>
            <a:off x="0" y="5026706"/>
            <a:ext cx="12108264" cy="1708160"/>
          </a:xfrm>
          <a:prstGeom prst="rect">
            <a:avLst/>
          </a:prstGeom>
          <a:noFill/>
          <a:ln w="9525">
            <a:noFill/>
            <a:miter lim="800000"/>
            <a:headEnd/>
            <a:tailEnd/>
          </a:ln>
          <a:effectLst/>
        </p:spPr>
        <p:txBody>
          <a:bodyPr wrap="square" anchor="ctr">
            <a:spAutoFit/>
          </a:bodyPr>
          <a:lstStyle/>
          <a:p>
            <a:pPr lvl="1" indent="-457200" algn="just">
              <a:lnSpc>
                <a:spcPct val="150000"/>
              </a:lnSpc>
              <a:buFont typeface="Wingdings" pitchFamily="2" charset="2"/>
              <a:buChar char="v"/>
              <a:tabLst>
                <a:tab pos="1828800" algn="l"/>
              </a:tabLst>
              <a:defRPr/>
            </a:pPr>
            <a:r>
              <a:rPr lang="en-US" sz="1400" dirty="0">
                <a:solidFill>
                  <a:srgbClr val="7030A0"/>
                </a:solidFill>
                <a:latin typeface="Arial" panose="020B0604020202020204" pitchFamily="34" charset="0"/>
                <a:ea typeface="Calibri" pitchFamily="34" charset="0"/>
                <a:cs typeface="Arial" panose="020B0604020202020204" pitchFamily="34" charset="0"/>
              </a:rPr>
              <a:t>Operational</a:t>
            </a:r>
            <a:r>
              <a:rPr lang="en-US" sz="1400" dirty="0">
                <a:latin typeface="Arial" panose="020B0604020202020204" pitchFamily="34" charset="0"/>
                <a:ea typeface="Calibri" pitchFamily="34" charset="0"/>
                <a:cs typeface="Arial" panose="020B0604020202020204" pitchFamily="34" charset="0"/>
              </a:rPr>
              <a:t> from 166 locations along the coastal </a:t>
            </a:r>
            <a:r>
              <a:rPr lang="en-US" sz="1400" dirty="0" smtClean="0">
                <a:latin typeface="Arial" panose="020B0604020202020204" pitchFamily="34" charset="0"/>
                <a:ea typeface="Calibri" pitchFamily="34" charset="0"/>
                <a:cs typeface="Arial" panose="020B0604020202020204" pitchFamily="34" charset="0"/>
              </a:rPr>
              <a:t>line, Around  2.90  </a:t>
            </a:r>
            <a:r>
              <a:rPr lang="en-US" sz="1400" dirty="0" err="1">
                <a:latin typeface="Arial" panose="020B0604020202020204" pitchFamily="34" charset="0"/>
                <a:ea typeface="Calibri" pitchFamily="34" charset="0"/>
                <a:cs typeface="Arial" panose="020B0604020202020204" pitchFamily="34" charset="0"/>
              </a:rPr>
              <a:t>laks</a:t>
            </a:r>
            <a:r>
              <a:rPr lang="en-US" sz="1400" dirty="0">
                <a:latin typeface="Arial" panose="020B0604020202020204" pitchFamily="34" charset="0"/>
                <a:ea typeface="Calibri" pitchFamily="34" charset="0"/>
                <a:cs typeface="Arial" panose="020B0604020202020204" pitchFamily="34" charset="0"/>
              </a:rPr>
              <a:t> vessels have been registered</a:t>
            </a:r>
            <a:endParaRPr lang="en-US" sz="1400" dirty="0">
              <a:latin typeface="Arial" panose="020B0604020202020204" pitchFamily="34" charset="0"/>
              <a:cs typeface="Arial" panose="020B0604020202020204" pitchFamily="34" charset="0"/>
            </a:endParaRPr>
          </a:p>
          <a:p>
            <a:pPr lvl="1" indent="-457200" algn="just" eaLnBrk="0" hangingPunct="0">
              <a:lnSpc>
                <a:spcPct val="150000"/>
              </a:lnSpc>
              <a:buFont typeface="Wingdings" pitchFamily="2" charset="2"/>
              <a:buChar char="v"/>
              <a:tabLst>
                <a:tab pos="1828800" algn="l"/>
              </a:tabLst>
              <a:defRPr/>
            </a:pPr>
            <a:r>
              <a:rPr lang="en-US" sz="1400" dirty="0">
                <a:latin typeface="Arial" panose="020B0604020202020204" pitchFamily="34" charset="0"/>
                <a:ea typeface="Calibri" pitchFamily="34" charset="0"/>
                <a:cs typeface="Arial" panose="020B0604020202020204" pitchFamily="34" charset="0"/>
              </a:rPr>
              <a:t>Around </a:t>
            </a:r>
            <a:r>
              <a:rPr lang="en-US" sz="1400" dirty="0" smtClean="0">
                <a:latin typeface="Arial" panose="020B0604020202020204" pitchFamily="34" charset="0"/>
                <a:ea typeface="Calibri" pitchFamily="34" charset="0"/>
                <a:cs typeface="Arial" panose="020B0604020202020204" pitchFamily="34" charset="0"/>
              </a:rPr>
              <a:t>1000 </a:t>
            </a:r>
            <a:r>
              <a:rPr lang="en-US" sz="1400" dirty="0">
                <a:solidFill>
                  <a:srgbClr val="7030A0"/>
                </a:solidFill>
                <a:latin typeface="Arial" panose="020B0604020202020204" pitchFamily="34" charset="0"/>
                <a:ea typeface="Calibri" pitchFamily="34" charset="0"/>
                <a:cs typeface="Arial" panose="020B0604020202020204" pitchFamily="34" charset="0"/>
              </a:rPr>
              <a:t>users</a:t>
            </a:r>
            <a:r>
              <a:rPr lang="en-US" sz="1400" dirty="0">
                <a:latin typeface="Arial" panose="020B0604020202020204" pitchFamily="34" charset="0"/>
                <a:ea typeface="Calibri" pitchFamily="34" charset="0"/>
                <a:cs typeface="Arial" panose="020B0604020202020204" pitchFamily="34" charset="0"/>
              </a:rPr>
              <a:t> are accessing the system</a:t>
            </a:r>
            <a:endParaRPr lang="en-US" sz="1400" dirty="0">
              <a:latin typeface="Arial" panose="020B0604020202020204" pitchFamily="34" charset="0"/>
              <a:cs typeface="Arial" panose="020B0604020202020204" pitchFamily="34" charset="0"/>
            </a:endParaRPr>
          </a:p>
          <a:p>
            <a:pPr lvl="1" indent="-457200" algn="just" eaLnBrk="0" hangingPunct="0">
              <a:lnSpc>
                <a:spcPct val="150000"/>
              </a:lnSpc>
              <a:buFont typeface="Wingdings" pitchFamily="2" charset="2"/>
              <a:buChar char="v"/>
              <a:tabLst>
                <a:tab pos="1828800" algn="l"/>
              </a:tabLst>
              <a:defRPr/>
            </a:pPr>
            <a:r>
              <a:rPr lang="en-US" sz="1400" dirty="0">
                <a:solidFill>
                  <a:srgbClr val="7030A0"/>
                </a:solidFill>
                <a:latin typeface="Arial" panose="020B0604020202020204" pitchFamily="34" charset="0"/>
                <a:ea typeface="Calibri" pitchFamily="34" charset="0"/>
                <a:cs typeface="Arial" panose="020B0604020202020204" pitchFamily="34" charset="0"/>
              </a:rPr>
              <a:t>Stakeholders </a:t>
            </a:r>
            <a:r>
              <a:rPr lang="en-US" sz="1400" dirty="0">
                <a:latin typeface="Arial" panose="020B0604020202020204" pitchFamily="34" charset="0"/>
                <a:ea typeface="Calibri" pitchFamily="34" charset="0"/>
                <a:cs typeface="Arial" panose="020B0604020202020204" pitchFamily="34" charset="0"/>
              </a:rPr>
              <a:t>- Navy, Coast Guards, Marine Police, Fisheries Authorities, Ministry of Home Affairs, DRDO Labs associated with Coastal </a:t>
            </a:r>
            <a:r>
              <a:rPr lang="en-US" sz="1400" dirty="0" smtClean="0">
                <a:latin typeface="Arial" panose="020B0604020202020204" pitchFamily="34" charset="0"/>
                <a:ea typeface="Calibri" pitchFamily="34" charset="0"/>
                <a:cs typeface="Arial" panose="020B0604020202020204" pitchFamily="34" charset="0"/>
              </a:rPr>
              <a:t>Security.. </a:t>
            </a:r>
            <a:r>
              <a:rPr lang="en-US" sz="1400" dirty="0" smtClean="0">
                <a:solidFill>
                  <a:srgbClr val="7030A0"/>
                </a:solidFill>
                <a:latin typeface="Arial" panose="020B0604020202020204" pitchFamily="34" charset="0"/>
                <a:ea typeface="Calibri" pitchFamily="34" charset="0"/>
                <a:cs typeface="Arial" panose="020B0604020202020204" pitchFamily="34" charset="0"/>
              </a:rPr>
              <a:t>Legal </a:t>
            </a:r>
            <a:r>
              <a:rPr lang="en-US" sz="1400" dirty="0">
                <a:solidFill>
                  <a:srgbClr val="7030A0"/>
                </a:solidFill>
                <a:latin typeface="Arial" panose="020B0604020202020204" pitchFamily="34" charset="0"/>
                <a:ea typeface="Calibri" pitchFamily="34" charset="0"/>
                <a:cs typeface="Arial" panose="020B0604020202020204" pitchFamily="34" charset="0"/>
              </a:rPr>
              <a:t>issues </a:t>
            </a:r>
            <a:r>
              <a:rPr lang="en-US" sz="1400" dirty="0">
                <a:latin typeface="Arial" panose="020B0604020202020204" pitchFamily="34" charset="0"/>
                <a:ea typeface="Calibri" pitchFamily="34" charset="0"/>
                <a:cs typeface="Arial" panose="020B0604020202020204" pitchFamily="34" charset="0"/>
              </a:rPr>
              <a:t>- Marine Shipping Act 1988 </a:t>
            </a:r>
            <a:r>
              <a:rPr lang="en-US" sz="1400" dirty="0" smtClean="0">
                <a:latin typeface="Arial" panose="020B0604020202020204" pitchFamily="34" charset="0"/>
                <a:ea typeface="Calibri" pitchFamily="34" charset="0"/>
                <a:cs typeface="Arial" panose="020B0604020202020204" pitchFamily="34" charset="0"/>
              </a:rPr>
              <a:t>modified , Security </a:t>
            </a:r>
            <a:r>
              <a:rPr lang="en-US" sz="1400" dirty="0">
                <a:latin typeface="Arial" panose="020B0604020202020204" pitchFamily="34" charset="0"/>
                <a:ea typeface="Calibri" pitchFamily="34" charset="0"/>
                <a:cs typeface="Arial" panose="020B0604020202020204" pitchFamily="34" charset="0"/>
              </a:rPr>
              <a:t>agencies like Coast Guards , DGLL uses Vessel Registration No. (Unique)  in their National Automatic Identification System (NAIS)  for Fishing </a:t>
            </a:r>
            <a:r>
              <a:rPr lang="en-US" sz="1400" dirty="0" smtClean="0">
                <a:latin typeface="Arial" panose="020B0604020202020204" pitchFamily="34" charset="0"/>
                <a:ea typeface="Calibri" pitchFamily="34" charset="0"/>
                <a:cs typeface="Arial" panose="020B0604020202020204" pitchFamily="34" charset="0"/>
              </a:rPr>
              <a:t>Vessels</a:t>
            </a:r>
            <a:endParaRPr lang="en-US" sz="1600" dirty="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4" y="1337318"/>
            <a:ext cx="7884711" cy="379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25" y="1051645"/>
            <a:ext cx="4333875" cy="432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Tree>
    <p:extLst>
      <p:ext uri="{BB962C8B-B14F-4D97-AF65-F5344CB8AC3E}">
        <p14:creationId xmlns:p14="http://schemas.microsoft.com/office/powerpoint/2010/main" val="2196308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925513" y="6313488"/>
            <a:ext cx="4027487" cy="365125"/>
          </a:xfrm>
          <a:prstGeom prst="rect">
            <a:avLst/>
          </a:prstGeom>
        </p:spPr>
        <p:txBody>
          <a:bodyPr/>
          <a:lstStyle/>
          <a:p>
            <a:pPr>
              <a:defRPr/>
            </a:pPr>
            <a:endParaRPr lang="en-IN"/>
          </a:p>
        </p:txBody>
      </p:sp>
      <p:sp>
        <p:nvSpPr>
          <p:cNvPr id="24579" name="TextBox 21"/>
          <p:cNvSpPr txBox="1">
            <a:spLocks noChangeArrowheads="1"/>
          </p:cNvSpPr>
          <p:nvPr/>
        </p:nvSpPr>
        <p:spPr bwMode="auto">
          <a:xfrm>
            <a:off x="92075" y="1012825"/>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sz="2000" b="1">
                <a:solidFill>
                  <a:srgbClr val="C00000"/>
                </a:solidFill>
                <a:latin typeface="Arial" pitchFamily="34" charset="0"/>
              </a:rPr>
              <a:t>Implementation ..   </a:t>
            </a:r>
            <a:endParaRPr lang="en-US" altLang="en-US" sz="2000">
              <a:solidFill>
                <a:srgbClr val="C00000"/>
              </a:solidFill>
              <a:latin typeface="Arial" pitchFamily="34" charset="0"/>
            </a:endParaRPr>
          </a:p>
        </p:txBody>
      </p:sp>
      <p:sp>
        <p:nvSpPr>
          <p:cNvPr id="24580" name="TextBox 21"/>
          <p:cNvSpPr txBox="1">
            <a:spLocks noChangeArrowheads="1"/>
          </p:cNvSpPr>
          <p:nvPr/>
        </p:nvSpPr>
        <p:spPr bwMode="auto">
          <a:xfrm>
            <a:off x="247650" y="1539875"/>
            <a:ext cx="2506663"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eaLnBrk="1" hangingPunct="1">
              <a:lnSpc>
                <a:spcPct val="100000"/>
              </a:lnSpc>
              <a:spcBef>
                <a:spcPct val="0"/>
              </a:spcBef>
              <a:buFontTx/>
              <a:buNone/>
            </a:pPr>
            <a:r>
              <a:rPr lang="en-US" altLang="en-US" sz="1800" b="1">
                <a:solidFill>
                  <a:srgbClr val="2E75B6"/>
                </a:solidFill>
              </a:rPr>
              <a:t>Vessels Registered</a:t>
            </a:r>
          </a:p>
          <a:p>
            <a:pPr eaLnBrk="1" hangingPunct="1">
              <a:lnSpc>
                <a:spcPct val="100000"/>
              </a:lnSpc>
              <a:spcBef>
                <a:spcPct val="0"/>
              </a:spcBef>
              <a:buFontTx/>
              <a:buNone/>
            </a:pPr>
            <a:r>
              <a:rPr lang="en-US" altLang="en-US" sz="1800" b="1">
                <a:solidFill>
                  <a:srgbClr val="2E75B6"/>
                </a:solidFill>
              </a:rPr>
              <a:t> as on 01/10/2020</a:t>
            </a:r>
          </a:p>
          <a:p>
            <a:pPr eaLnBrk="1" hangingPunct="1">
              <a:lnSpc>
                <a:spcPct val="100000"/>
              </a:lnSpc>
              <a:spcBef>
                <a:spcPct val="0"/>
              </a:spcBef>
              <a:buFontTx/>
              <a:buNone/>
            </a:pPr>
            <a:r>
              <a:rPr lang="en-US" altLang="en-US" sz="1800" b="1">
                <a:solidFill>
                  <a:srgbClr val="2E75B6"/>
                </a:solidFill>
              </a:rPr>
              <a:t>(Including Live, Cancelled, Suspended</a:t>
            </a:r>
            <a:r>
              <a:rPr lang="en-US" altLang="en-US" sz="2000" b="1">
                <a:solidFill>
                  <a:srgbClr val="2E75B6"/>
                </a:solidFill>
              </a:rPr>
              <a:t>)</a:t>
            </a:r>
          </a:p>
          <a:p>
            <a:pPr algn="just" eaLnBrk="1" hangingPunct="1">
              <a:lnSpc>
                <a:spcPct val="100000"/>
              </a:lnSpc>
              <a:spcBef>
                <a:spcPct val="0"/>
              </a:spcBef>
              <a:buFontTx/>
              <a:buNone/>
            </a:pPr>
            <a:r>
              <a:rPr lang="en-US" altLang="en-US" sz="2000" b="1">
                <a:solidFill>
                  <a:srgbClr val="C00000"/>
                </a:solidFill>
              </a:rPr>
              <a:t> </a:t>
            </a:r>
            <a:endParaRPr lang="en-US" altLang="en-US" sz="2000">
              <a:solidFill>
                <a:srgbClr val="C00000"/>
              </a:solidFill>
            </a:endParaRPr>
          </a:p>
        </p:txBody>
      </p:sp>
      <p:graphicFrame>
        <p:nvGraphicFramePr>
          <p:cNvPr id="4" name="Table 3"/>
          <p:cNvGraphicFramePr>
            <a:graphicFrameLocks noGrp="1"/>
          </p:cNvGraphicFramePr>
          <p:nvPr/>
        </p:nvGraphicFramePr>
        <p:xfrm>
          <a:off x="2638425" y="1020763"/>
          <a:ext cx="9293225" cy="5286372"/>
        </p:xfrm>
        <a:graphic>
          <a:graphicData uri="http://schemas.openxmlformats.org/drawingml/2006/table">
            <a:tbl>
              <a:tblPr/>
              <a:tblGrid>
                <a:gridCol w="2409355">
                  <a:extLst>
                    <a:ext uri="{9D8B030D-6E8A-4147-A177-3AD203B41FA5}">
                      <a16:colId xmlns:a16="http://schemas.microsoft.com/office/drawing/2014/main" xmlns="" val="20000"/>
                    </a:ext>
                  </a:extLst>
                </a:gridCol>
                <a:gridCol w="1376774">
                  <a:extLst>
                    <a:ext uri="{9D8B030D-6E8A-4147-A177-3AD203B41FA5}">
                      <a16:colId xmlns:a16="http://schemas.microsoft.com/office/drawing/2014/main" xmlns="" val="20001"/>
                    </a:ext>
                  </a:extLst>
                </a:gridCol>
                <a:gridCol w="1376774">
                  <a:extLst>
                    <a:ext uri="{9D8B030D-6E8A-4147-A177-3AD203B41FA5}">
                      <a16:colId xmlns:a16="http://schemas.microsoft.com/office/drawing/2014/main" xmlns="" val="20002"/>
                    </a:ext>
                  </a:extLst>
                </a:gridCol>
                <a:gridCol w="1376774">
                  <a:extLst>
                    <a:ext uri="{9D8B030D-6E8A-4147-A177-3AD203B41FA5}">
                      <a16:colId xmlns:a16="http://schemas.microsoft.com/office/drawing/2014/main" xmlns="" val="20003"/>
                    </a:ext>
                  </a:extLst>
                </a:gridCol>
                <a:gridCol w="1376774">
                  <a:extLst>
                    <a:ext uri="{9D8B030D-6E8A-4147-A177-3AD203B41FA5}">
                      <a16:colId xmlns:a16="http://schemas.microsoft.com/office/drawing/2014/main" xmlns="" val="20004"/>
                    </a:ext>
                  </a:extLst>
                </a:gridCol>
                <a:gridCol w="1376774">
                  <a:extLst>
                    <a:ext uri="{9D8B030D-6E8A-4147-A177-3AD203B41FA5}">
                      <a16:colId xmlns:a16="http://schemas.microsoft.com/office/drawing/2014/main" xmlns="" val="20005"/>
                    </a:ext>
                  </a:extLst>
                </a:gridCol>
              </a:tblGrid>
              <a:tr h="524847">
                <a:tc>
                  <a:txBody>
                    <a:bodyPr/>
                    <a:lstStyle/>
                    <a:p>
                      <a:pPr algn="ctr"/>
                      <a:r>
                        <a:rPr lang="en-US" sz="1400" b="1" dirty="0" smtClean="0">
                          <a:latin typeface="Arial" panose="020B0604020202020204" pitchFamily="34" charset="0"/>
                          <a:cs typeface="Arial" panose="020B0604020202020204" pitchFamily="34" charset="0"/>
                        </a:rPr>
                        <a:t>Name </a:t>
                      </a:r>
                      <a:r>
                        <a:rPr lang="en-US" sz="1400" b="1" dirty="0">
                          <a:latin typeface="Arial" panose="020B0604020202020204" pitchFamily="34" charset="0"/>
                          <a:cs typeface="Arial" panose="020B0604020202020204" pitchFamily="34" charset="0"/>
                        </a:rPr>
                        <a:t>of State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tcPr>
                </a:tc>
                <a:tc>
                  <a:txBody>
                    <a:bodyPr/>
                    <a:lstStyle/>
                    <a:p>
                      <a:pPr algn="ctr"/>
                      <a:r>
                        <a:rPr lang="en-US" sz="1400" b="1" dirty="0">
                          <a:latin typeface="Arial" panose="020B0604020202020204" pitchFamily="34" charset="0"/>
                          <a:cs typeface="Arial" panose="020B0604020202020204" pitchFamily="34" charset="0"/>
                        </a:rPr>
                        <a:t>Deep Sea Fishing Vessel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tcPr>
                </a:tc>
                <a:tc>
                  <a:txBody>
                    <a:bodyPr/>
                    <a:lstStyle/>
                    <a:p>
                      <a:pPr algn="ctr"/>
                      <a:r>
                        <a:rPr lang="en-US" sz="1400" b="1" dirty="0">
                          <a:latin typeface="Arial" panose="020B0604020202020204" pitchFamily="34" charset="0"/>
                          <a:cs typeface="Arial" panose="020B0604020202020204" pitchFamily="34" charset="0"/>
                        </a:rPr>
                        <a:t>Motorized non Mechanical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tcPr>
                </a:tc>
                <a:tc>
                  <a:txBody>
                    <a:bodyPr/>
                    <a:lstStyle/>
                    <a:p>
                      <a:pPr algn="ctr"/>
                      <a:r>
                        <a:rPr lang="en-US" sz="1400" b="1" dirty="0">
                          <a:latin typeface="Arial" panose="020B0604020202020204" pitchFamily="34" charset="0"/>
                          <a:cs typeface="Arial" panose="020B0604020202020204" pitchFamily="34" charset="0"/>
                        </a:rPr>
                        <a:t>Motorized Mechanical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tcPr>
                </a:tc>
                <a:tc>
                  <a:txBody>
                    <a:bodyPr/>
                    <a:lstStyle/>
                    <a:p>
                      <a:pPr algn="ctr"/>
                      <a:r>
                        <a:rPr lang="en-US" sz="1400" b="1" dirty="0">
                          <a:latin typeface="Arial" panose="020B0604020202020204" pitchFamily="34" charset="0"/>
                          <a:cs typeface="Arial" panose="020B0604020202020204" pitchFamily="34" charset="0"/>
                        </a:rPr>
                        <a:t>Non-motorized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tcPr>
                </a:tc>
                <a:tc>
                  <a:txBody>
                    <a:bodyPr/>
                    <a:lstStyle/>
                    <a:p>
                      <a:pPr algn="ctr"/>
                      <a:r>
                        <a:rPr lang="en-US" sz="1400" b="1" dirty="0">
                          <a:latin typeface="Arial" panose="020B0604020202020204" pitchFamily="34" charset="0"/>
                          <a:cs typeface="Arial" panose="020B0604020202020204" pitchFamily="34" charset="0"/>
                        </a:rPr>
                        <a:t>Total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tcPr>
                </a:tc>
                <a:extLst>
                  <a:ext uri="{0D108BD9-81ED-4DB2-BD59-A6C34878D82A}">
                    <a16:rowId xmlns:a16="http://schemas.microsoft.com/office/drawing/2014/main" xmlns="" val="10000"/>
                  </a:ext>
                </a:extLst>
              </a:tr>
              <a:tr h="403654">
                <a:tc>
                  <a:txBody>
                    <a:bodyPr/>
                    <a:lstStyle/>
                    <a:p>
                      <a:pPr algn="l"/>
                      <a:r>
                        <a:rPr lang="en-US" sz="1400" dirty="0">
                          <a:latin typeface="Arial" panose="020B0604020202020204" pitchFamily="34" charset="0"/>
                          <a:cs typeface="Arial" panose="020B0604020202020204" pitchFamily="34" charset="0"/>
                        </a:rPr>
                        <a:t>ANDAMAN AND NICOBAR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2200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141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1471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b="1" dirty="0">
                          <a:latin typeface="Arial" panose="020B0604020202020204" pitchFamily="34" charset="0"/>
                          <a:cs typeface="Arial" panose="020B0604020202020204" pitchFamily="34" charset="0"/>
                        </a:rPr>
                        <a:t>3812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10001"/>
                  </a:ext>
                </a:extLst>
              </a:tr>
              <a:tr h="444109">
                <a:tc>
                  <a:txBody>
                    <a:bodyPr/>
                    <a:lstStyle/>
                    <a:p>
                      <a:pPr algn="l"/>
                      <a:r>
                        <a:rPr lang="en-US" sz="1400" dirty="0">
                          <a:latin typeface="Arial" panose="020B0604020202020204" pitchFamily="34" charset="0"/>
                          <a:cs typeface="Arial" panose="020B0604020202020204" pitchFamily="34" charset="0"/>
                        </a:rPr>
                        <a:t>ANDHRA PRADESH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26406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2461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18723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47590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xmlns="" val="10002"/>
                  </a:ext>
                </a:extLst>
              </a:tr>
              <a:tr h="315423">
                <a:tc>
                  <a:txBody>
                    <a:bodyPr/>
                    <a:lstStyle/>
                    <a:p>
                      <a:pPr algn="l"/>
                      <a:r>
                        <a:rPr lang="en-US" sz="1400" dirty="0">
                          <a:latin typeface="Arial" panose="020B0604020202020204" pitchFamily="34" charset="0"/>
                          <a:cs typeface="Arial" panose="020B0604020202020204" pitchFamily="34" charset="0"/>
                        </a:rPr>
                        <a:t>DAMAN &amp; DIU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2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320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2145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b="1" dirty="0">
                          <a:latin typeface="Arial" panose="020B0604020202020204" pitchFamily="34" charset="0"/>
                          <a:cs typeface="Arial" panose="020B0604020202020204" pitchFamily="34" charset="0"/>
                        </a:rPr>
                        <a:t>2467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10003"/>
                  </a:ext>
                </a:extLst>
              </a:tr>
              <a:tr h="315423">
                <a:tc>
                  <a:txBody>
                    <a:bodyPr/>
                    <a:lstStyle/>
                    <a:p>
                      <a:pPr algn="l"/>
                      <a:r>
                        <a:rPr lang="en-US" sz="1400" dirty="0">
                          <a:latin typeface="Arial" panose="020B0604020202020204" pitchFamily="34" charset="0"/>
                          <a:cs typeface="Arial" panose="020B0604020202020204" pitchFamily="34" charset="0"/>
                        </a:rPr>
                        <a:t>GOA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2922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304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3226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xmlns="" val="10004"/>
                  </a:ext>
                </a:extLst>
              </a:tr>
              <a:tr h="315423">
                <a:tc>
                  <a:txBody>
                    <a:bodyPr/>
                    <a:lstStyle/>
                    <a:p>
                      <a:pPr algn="l"/>
                      <a:r>
                        <a:rPr lang="en-US" sz="1400" dirty="0">
                          <a:latin typeface="Arial" panose="020B0604020202020204" pitchFamily="34" charset="0"/>
                          <a:cs typeface="Arial" panose="020B0604020202020204" pitchFamily="34" charset="0"/>
                        </a:rPr>
                        <a:t>GUJARAT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59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11917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17358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78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b="1" dirty="0">
                          <a:latin typeface="Arial" panose="020B0604020202020204" pitchFamily="34" charset="0"/>
                          <a:cs typeface="Arial" panose="020B0604020202020204" pitchFamily="34" charset="0"/>
                        </a:rPr>
                        <a:t>29412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10005"/>
                  </a:ext>
                </a:extLst>
              </a:tr>
              <a:tr h="315423">
                <a:tc>
                  <a:txBody>
                    <a:bodyPr/>
                    <a:lstStyle/>
                    <a:p>
                      <a:pPr algn="l"/>
                      <a:r>
                        <a:rPr lang="en-US" sz="1400" dirty="0">
                          <a:latin typeface="Arial" panose="020B0604020202020204" pitchFamily="34" charset="0"/>
                          <a:cs typeface="Arial" panose="020B0604020202020204" pitchFamily="34" charset="0"/>
                        </a:rPr>
                        <a:t>KARNATAKA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9857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4748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7457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22062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xmlns="" val="10006"/>
                  </a:ext>
                </a:extLst>
              </a:tr>
              <a:tr h="315423">
                <a:tc>
                  <a:txBody>
                    <a:bodyPr/>
                    <a:lstStyle/>
                    <a:p>
                      <a:pPr algn="l"/>
                      <a:r>
                        <a:rPr lang="en-US" sz="1400" dirty="0">
                          <a:latin typeface="Arial" panose="020B0604020202020204" pitchFamily="34" charset="0"/>
                          <a:cs typeface="Arial" panose="020B0604020202020204" pitchFamily="34" charset="0"/>
                        </a:rPr>
                        <a:t>KERALA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10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34523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6154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2918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b="1" dirty="0">
                          <a:latin typeface="Arial" panose="020B0604020202020204" pitchFamily="34" charset="0"/>
                          <a:cs typeface="Arial" panose="020B0604020202020204" pitchFamily="34" charset="0"/>
                        </a:rPr>
                        <a:t>43605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10007"/>
                  </a:ext>
                </a:extLst>
              </a:tr>
              <a:tr h="315423">
                <a:tc>
                  <a:txBody>
                    <a:bodyPr/>
                    <a:lstStyle/>
                    <a:p>
                      <a:pPr algn="l"/>
                      <a:r>
                        <a:rPr lang="en-US" sz="1400" dirty="0">
                          <a:latin typeface="Arial" panose="020B0604020202020204" pitchFamily="34" charset="0"/>
                          <a:cs typeface="Arial" panose="020B0604020202020204" pitchFamily="34" charset="0"/>
                        </a:rPr>
                        <a:t>LAKSHADWEEP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1586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52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413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2051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xmlns="" val="10008"/>
                  </a:ext>
                </a:extLst>
              </a:tr>
              <a:tr h="444109">
                <a:tc>
                  <a:txBody>
                    <a:bodyPr/>
                    <a:lstStyle/>
                    <a:p>
                      <a:pPr algn="l"/>
                      <a:r>
                        <a:rPr lang="en-US" sz="1400" dirty="0">
                          <a:latin typeface="Arial" panose="020B0604020202020204" pitchFamily="34" charset="0"/>
                          <a:cs typeface="Arial" panose="020B0604020202020204" pitchFamily="34" charset="0"/>
                        </a:rPr>
                        <a:t>MAHARASHTRA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22189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8371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b="1">
                          <a:latin typeface="Arial" panose="020B0604020202020204" pitchFamily="34" charset="0"/>
                          <a:cs typeface="Arial" panose="020B0604020202020204" pitchFamily="34" charset="0"/>
                        </a:rPr>
                        <a:t>30560 </a:t>
                      </a:r>
                      <a:endParaRPr lang="en-US" sz="140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10009"/>
                  </a:ext>
                </a:extLst>
              </a:tr>
              <a:tr h="315423">
                <a:tc>
                  <a:txBody>
                    <a:bodyPr/>
                    <a:lstStyle/>
                    <a:p>
                      <a:pPr algn="l"/>
                      <a:r>
                        <a:rPr lang="en-US" sz="1400" dirty="0">
                          <a:latin typeface="Arial" panose="020B0604020202020204" pitchFamily="34" charset="0"/>
                          <a:cs typeface="Arial" panose="020B0604020202020204" pitchFamily="34" charset="0"/>
                        </a:rPr>
                        <a:t>ORISSA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15895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1919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17529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35343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xmlns="" val="10010"/>
                  </a:ext>
                </a:extLst>
              </a:tr>
              <a:tr h="315423">
                <a:tc>
                  <a:txBody>
                    <a:bodyPr/>
                    <a:lstStyle/>
                    <a:p>
                      <a:pPr algn="l"/>
                      <a:r>
                        <a:rPr lang="en-US" sz="1400" dirty="0">
                          <a:latin typeface="Arial" panose="020B0604020202020204" pitchFamily="34" charset="0"/>
                          <a:cs typeface="Arial" panose="020B0604020202020204" pitchFamily="34" charset="0"/>
                        </a:rPr>
                        <a:t>PUDUCHERRY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2246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773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821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b="1" dirty="0">
                          <a:latin typeface="Arial" panose="020B0604020202020204" pitchFamily="34" charset="0"/>
                          <a:cs typeface="Arial" panose="020B0604020202020204" pitchFamily="34" charset="0"/>
                        </a:rPr>
                        <a:t>3840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10011"/>
                  </a:ext>
                </a:extLst>
              </a:tr>
              <a:tr h="315423">
                <a:tc>
                  <a:txBody>
                    <a:bodyPr/>
                    <a:lstStyle/>
                    <a:p>
                      <a:pPr algn="l"/>
                      <a:r>
                        <a:rPr lang="en-US" sz="1400" dirty="0">
                          <a:latin typeface="Arial" panose="020B0604020202020204" pitchFamily="34" charset="0"/>
                          <a:cs typeface="Arial" panose="020B0604020202020204" pitchFamily="34" charset="0"/>
                        </a:rPr>
                        <a:t>TAMIL NADU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42753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7256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7238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400" b="1" dirty="0">
                          <a:latin typeface="Arial" panose="020B0604020202020204" pitchFamily="34" charset="0"/>
                          <a:cs typeface="Arial" panose="020B0604020202020204" pitchFamily="34" charset="0"/>
                        </a:rPr>
                        <a:t>57247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xmlns="" val="10012"/>
                  </a:ext>
                </a:extLst>
              </a:tr>
              <a:tr h="315423">
                <a:tc>
                  <a:txBody>
                    <a:bodyPr/>
                    <a:lstStyle/>
                    <a:p>
                      <a:pPr algn="l"/>
                      <a:r>
                        <a:rPr lang="en-US" sz="1400" dirty="0">
                          <a:latin typeface="Arial" panose="020B0604020202020204" pitchFamily="34" charset="0"/>
                          <a:cs typeface="Arial" panose="020B0604020202020204" pitchFamily="34" charset="0"/>
                        </a:rPr>
                        <a:t>WEST BENGAL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6242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3640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6823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400" b="1" dirty="0">
                          <a:latin typeface="Arial" panose="020B0604020202020204" pitchFamily="34" charset="0"/>
                          <a:cs typeface="Arial" panose="020B0604020202020204" pitchFamily="34" charset="0"/>
                        </a:rPr>
                        <a:t>16705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10013"/>
                  </a:ext>
                </a:extLst>
              </a:tr>
              <a:tr h="315423">
                <a:tc>
                  <a:txBody>
                    <a:bodyPr/>
                    <a:lstStyle/>
                    <a:p>
                      <a:pPr algn="l"/>
                      <a:r>
                        <a:rPr lang="en-US" sz="1400" b="1" dirty="0">
                          <a:latin typeface="Arial" panose="020B0604020202020204" pitchFamily="34" charset="0"/>
                          <a:cs typeface="Arial" panose="020B0604020202020204" pitchFamily="34" charset="0"/>
                        </a:rPr>
                        <a:t>TOTAL</a:t>
                      </a:r>
                      <a:r>
                        <a:rPr lang="en-US" sz="1400" dirty="0">
                          <a:latin typeface="Arial" panose="020B0604020202020204" pitchFamily="34" charset="0"/>
                          <a:cs typeface="Arial" panose="020B0604020202020204" pitchFamily="34" charset="0"/>
                        </a:rPr>
                        <a:t> </a:t>
                      </a:r>
                    </a:p>
                  </a:txBody>
                  <a:tcPr marL="53717" marR="53717" marT="26860" marB="26860" anchor="ctr">
                    <a:lnL>
                      <a:noFill/>
                    </a:lnL>
                    <a:lnR>
                      <a:noFill/>
                    </a:lnR>
                    <a:lnT>
                      <a:noFill/>
                    </a:lnT>
                    <a:lnB>
                      <a:noFill/>
                    </a:lnB>
                    <a:solidFill>
                      <a:srgbClr val="00B0F0"/>
                    </a:solidFill>
                  </a:tcPr>
                </a:tc>
                <a:tc>
                  <a:txBody>
                    <a:bodyPr/>
                    <a:lstStyle/>
                    <a:p>
                      <a:pPr algn="ctr"/>
                      <a:r>
                        <a:rPr lang="en-US" sz="1400" b="1" dirty="0">
                          <a:latin typeface="Arial" panose="020B0604020202020204" pitchFamily="34" charset="0"/>
                          <a:cs typeface="Arial" panose="020B0604020202020204" pitchFamily="34" charset="0"/>
                        </a:rPr>
                        <a:t>71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rgbClr val="00B0F0"/>
                    </a:solidFill>
                  </a:tcPr>
                </a:tc>
                <a:tc>
                  <a:txBody>
                    <a:bodyPr/>
                    <a:lstStyle/>
                    <a:p>
                      <a:pPr algn="ctr"/>
                      <a:r>
                        <a:rPr lang="en-US" sz="1400" b="1" dirty="0">
                          <a:latin typeface="Arial" panose="020B0604020202020204" pitchFamily="34" charset="0"/>
                          <a:cs typeface="Arial" panose="020B0604020202020204" pitchFamily="34" charset="0"/>
                        </a:rPr>
                        <a:t>153945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rgbClr val="00B0F0"/>
                    </a:solidFill>
                  </a:tcPr>
                </a:tc>
                <a:tc>
                  <a:txBody>
                    <a:bodyPr/>
                    <a:lstStyle/>
                    <a:p>
                      <a:pPr algn="ctr"/>
                      <a:r>
                        <a:rPr lang="en-US" sz="1400" b="1" dirty="0">
                          <a:latin typeface="Arial" panose="020B0604020202020204" pitchFamily="34" charset="0"/>
                          <a:cs typeface="Arial" panose="020B0604020202020204" pitchFamily="34" charset="0"/>
                        </a:rPr>
                        <a:t>71758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rgbClr val="00B0F0"/>
                    </a:solidFill>
                  </a:tcPr>
                </a:tc>
                <a:tc>
                  <a:txBody>
                    <a:bodyPr/>
                    <a:lstStyle/>
                    <a:p>
                      <a:pPr algn="ctr"/>
                      <a:r>
                        <a:rPr lang="en-US" sz="1400" b="1" dirty="0">
                          <a:latin typeface="Arial" panose="020B0604020202020204" pitchFamily="34" charset="0"/>
                          <a:cs typeface="Arial" panose="020B0604020202020204" pitchFamily="34" charset="0"/>
                        </a:rPr>
                        <a:t>72146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rgbClr val="00B0F0"/>
                    </a:solidFill>
                  </a:tcPr>
                </a:tc>
                <a:tc>
                  <a:txBody>
                    <a:bodyPr/>
                    <a:lstStyle/>
                    <a:p>
                      <a:pPr algn="ctr"/>
                      <a:r>
                        <a:rPr lang="en-US" sz="1400" b="1" dirty="0">
                          <a:latin typeface="Arial" panose="020B0604020202020204" pitchFamily="34" charset="0"/>
                          <a:cs typeface="Arial" panose="020B0604020202020204" pitchFamily="34" charset="0"/>
                        </a:rPr>
                        <a:t>297920 </a:t>
                      </a:r>
                      <a:endParaRPr lang="en-US" sz="14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rgbClr val="00B0F0"/>
                    </a:solidFill>
                  </a:tcPr>
                </a:tc>
                <a:extLst>
                  <a:ext uri="{0D108BD9-81ED-4DB2-BD59-A6C34878D82A}">
                    <a16:rowId xmlns:a16="http://schemas.microsoft.com/office/drawing/2014/main" xmlns="" val="10014"/>
                  </a:ext>
                </a:extLst>
              </a:tr>
            </a:tbl>
          </a:graphicData>
        </a:graphic>
      </p:graphicFrame>
      <p:sp>
        <p:nvSpPr>
          <p:cNvPr id="7"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Tree>
    <p:extLst>
      <p:ext uri="{BB962C8B-B14F-4D97-AF65-F5344CB8AC3E}">
        <p14:creationId xmlns:p14="http://schemas.microsoft.com/office/powerpoint/2010/main" val="200591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925513" y="6313488"/>
            <a:ext cx="4027487" cy="365125"/>
          </a:xfrm>
          <a:prstGeom prst="rect">
            <a:avLst/>
          </a:prstGeom>
        </p:spPr>
        <p:txBody>
          <a:bodyPr/>
          <a:lstStyle/>
          <a:p>
            <a:pPr>
              <a:defRPr/>
            </a:pPr>
            <a:endParaRPr lang="en-IN"/>
          </a:p>
        </p:txBody>
      </p:sp>
      <p:sp>
        <p:nvSpPr>
          <p:cNvPr id="24579" name="TextBox 21"/>
          <p:cNvSpPr txBox="1">
            <a:spLocks noChangeArrowheads="1"/>
          </p:cNvSpPr>
          <p:nvPr/>
        </p:nvSpPr>
        <p:spPr bwMode="auto">
          <a:xfrm>
            <a:off x="92075" y="1012825"/>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sz="2000" b="1" dirty="0">
                <a:solidFill>
                  <a:srgbClr val="C00000"/>
                </a:solidFill>
                <a:latin typeface="Arial" pitchFamily="34" charset="0"/>
              </a:rPr>
              <a:t>Implementation ..   </a:t>
            </a:r>
            <a:endParaRPr lang="en-US" altLang="en-US" sz="2000" dirty="0">
              <a:solidFill>
                <a:srgbClr val="C00000"/>
              </a:solidFill>
              <a:latin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93571281"/>
              </p:ext>
            </p:extLst>
          </p:nvPr>
        </p:nvGraphicFramePr>
        <p:xfrm>
          <a:off x="1748413" y="3352468"/>
          <a:ext cx="9093760" cy="3488040"/>
        </p:xfrm>
        <a:graphic>
          <a:graphicData uri="http://schemas.openxmlformats.org/drawingml/2006/table">
            <a:tbl>
              <a:tblPr/>
              <a:tblGrid>
                <a:gridCol w="2357640">
                  <a:extLst>
                    <a:ext uri="{9D8B030D-6E8A-4147-A177-3AD203B41FA5}">
                      <a16:colId xmlns:a16="http://schemas.microsoft.com/office/drawing/2014/main" xmlns="" val="20000"/>
                    </a:ext>
                  </a:extLst>
                </a:gridCol>
                <a:gridCol w="1347224">
                  <a:extLst>
                    <a:ext uri="{9D8B030D-6E8A-4147-A177-3AD203B41FA5}">
                      <a16:colId xmlns:a16="http://schemas.microsoft.com/office/drawing/2014/main" xmlns="" val="20001"/>
                    </a:ext>
                  </a:extLst>
                </a:gridCol>
                <a:gridCol w="1347224">
                  <a:extLst>
                    <a:ext uri="{9D8B030D-6E8A-4147-A177-3AD203B41FA5}">
                      <a16:colId xmlns:a16="http://schemas.microsoft.com/office/drawing/2014/main" xmlns="" val="20002"/>
                    </a:ext>
                  </a:extLst>
                </a:gridCol>
                <a:gridCol w="1347224">
                  <a:extLst>
                    <a:ext uri="{9D8B030D-6E8A-4147-A177-3AD203B41FA5}">
                      <a16:colId xmlns:a16="http://schemas.microsoft.com/office/drawing/2014/main" xmlns="" val="20003"/>
                    </a:ext>
                  </a:extLst>
                </a:gridCol>
                <a:gridCol w="1347224">
                  <a:extLst>
                    <a:ext uri="{9D8B030D-6E8A-4147-A177-3AD203B41FA5}">
                      <a16:colId xmlns:a16="http://schemas.microsoft.com/office/drawing/2014/main" xmlns="" val="20004"/>
                    </a:ext>
                  </a:extLst>
                </a:gridCol>
                <a:gridCol w="1347224">
                  <a:extLst>
                    <a:ext uri="{9D8B030D-6E8A-4147-A177-3AD203B41FA5}">
                      <a16:colId xmlns:a16="http://schemas.microsoft.com/office/drawing/2014/main" xmlns="" val="20005"/>
                    </a:ext>
                  </a:extLst>
                </a:gridCol>
              </a:tblGrid>
              <a:tr h="360458">
                <a:tc>
                  <a:txBody>
                    <a:bodyPr/>
                    <a:lstStyle/>
                    <a:p>
                      <a:pPr algn="ctr"/>
                      <a:r>
                        <a:rPr lang="en-US" sz="1100" b="1" dirty="0" smtClean="0">
                          <a:latin typeface="Arial" panose="020B0604020202020204" pitchFamily="34" charset="0"/>
                          <a:cs typeface="Arial" panose="020B0604020202020204" pitchFamily="34" charset="0"/>
                        </a:rPr>
                        <a:t>Name </a:t>
                      </a:r>
                      <a:r>
                        <a:rPr lang="en-US" sz="1100" b="1" dirty="0">
                          <a:latin typeface="Arial" panose="020B0604020202020204" pitchFamily="34" charset="0"/>
                          <a:cs typeface="Arial" panose="020B0604020202020204" pitchFamily="34" charset="0"/>
                        </a:rPr>
                        <a:t>of State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tcPr>
                </a:tc>
                <a:tc>
                  <a:txBody>
                    <a:bodyPr/>
                    <a:lstStyle/>
                    <a:p>
                      <a:pPr algn="ctr"/>
                      <a:r>
                        <a:rPr lang="en-US" sz="1100" b="1" dirty="0">
                          <a:latin typeface="Arial" panose="020B0604020202020204" pitchFamily="34" charset="0"/>
                          <a:cs typeface="Arial" panose="020B0604020202020204" pitchFamily="34" charset="0"/>
                        </a:rPr>
                        <a:t>Deep Sea Fishing Vessel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tcPr>
                </a:tc>
                <a:tc>
                  <a:txBody>
                    <a:bodyPr/>
                    <a:lstStyle/>
                    <a:p>
                      <a:pPr algn="ctr"/>
                      <a:r>
                        <a:rPr lang="en-US" sz="1100" b="1" dirty="0">
                          <a:latin typeface="Arial" panose="020B0604020202020204" pitchFamily="34" charset="0"/>
                          <a:cs typeface="Arial" panose="020B0604020202020204" pitchFamily="34" charset="0"/>
                        </a:rPr>
                        <a:t>Motorized non Mechanical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tcPr>
                </a:tc>
                <a:tc>
                  <a:txBody>
                    <a:bodyPr/>
                    <a:lstStyle/>
                    <a:p>
                      <a:pPr algn="ctr"/>
                      <a:r>
                        <a:rPr lang="en-US" sz="1100" b="1" dirty="0">
                          <a:latin typeface="Arial" panose="020B0604020202020204" pitchFamily="34" charset="0"/>
                          <a:cs typeface="Arial" panose="020B0604020202020204" pitchFamily="34" charset="0"/>
                        </a:rPr>
                        <a:t>Motorized Mechanical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tcPr>
                </a:tc>
                <a:tc>
                  <a:txBody>
                    <a:bodyPr/>
                    <a:lstStyle/>
                    <a:p>
                      <a:pPr algn="ctr"/>
                      <a:r>
                        <a:rPr lang="en-US" sz="1100" b="1" dirty="0">
                          <a:latin typeface="Arial" panose="020B0604020202020204" pitchFamily="34" charset="0"/>
                          <a:cs typeface="Arial" panose="020B0604020202020204" pitchFamily="34" charset="0"/>
                        </a:rPr>
                        <a:t>Non-motorized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tcPr>
                </a:tc>
                <a:tc>
                  <a:txBody>
                    <a:bodyPr/>
                    <a:lstStyle/>
                    <a:p>
                      <a:pPr algn="ctr"/>
                      <a:r>
                        <a:rPr lang="en-US" sz="1100" b="1" dirty="0">
                          <a:latin typeface="Arial" panose="020B0604020202020204" pitchFamily="34" charset="0"/>
                          <a:cs typeface="Arial" panose="020B0604020202020204" pitchFamily="34" charset="0"/>
                        </a:rPr>
                        <a:t>Total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tcPr>
                </a:tc>
                <a:extLst>
                  <a:ext uri="{0D108BD9-81ED-4DB2-BD59-A6C34878D82A}">
                    <a16:rowId xmlns:a16="http://schemas.microsoft.com/office/drawing/2014/main" xmlns="" val="10000"/>
                  </a:ext>
                </a:extLst>
              </a:tr>
              <a:tr h="203310">
                <a:tc>
                  <a:txBody>
                    <a:bodyPr/>
                    <a:lstStyle/>
                    <a:p>
                      <a:pPr algn="l"/>
                      <a:r>
                        <a:rPr lang="en-US" sz="1100" dirty="0">
                          <a:latin typeface="Arial" panose="020B0604020202020204" pitchFamily="34" charset="0"/>
                          <a:cs typeface="Arial" panose="020B0604020202020204" pitchFamily="34" charset="0"/>
                        </a:rPr>
                        <a:t>ANDAMAN AND NICOBAR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2200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141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1471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b="1" dirty="0">
                          <a:latin typeface="Arial" panose="020B0604020202020204" pitchFamily="34" charset="0"/>
                          <a:cs typeface="Arial" panose="020B0604020202020204" pitchFamily="34" charset="0"/>
                        </a:rPr>
                        <a:t>3812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10001"/>
                  </a:ext>
                </a:extLst>
              </a:tr>
              <a:tr h="203310">
                <a:tc>
                  <a:txBody>
                    <a:bodyPr/>
                    <a:lstStyle/>
                    <a:p>
                      <a:pPr algn="l"/>
                      <a:r>
                        <a:rPr lang="en-US" sz="1100" dirty="0">
                          <a:latin typeface="Arial" panose="020B0604020202020204" pitchFamily="34" charset="0"/>
                          <a:cs typeface="Arial" panose="020B0604020202020204" pitchFamily="34" charset="0"/>
                        </a:rPr>
                        <a:t>ANDHRA PRADESH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26406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2461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18723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b="1" dirty="0">
                          <a:latin typeface="Arial" panose="020B0604020202020204" pitchFamily="34" charset="0"/>
                          <a:cs typeface="Arial" panose="020B0604020202020204" pitchFamily="34" charset="0"/>
                        </a:rPr>
                        <a:t>47590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xmlns="" val="10002"/>
                  </a:ext>
                </a:extLst>
              </a:tr>
              <a:tr h="203310">
                <a:tc>
                  <a:txBody>
                    <a:bodyPr/>
                    <a:lstStyle/>
                    <a:p>
                      <a:pPr algn="l"/>
                      <a:r>
                        <a:rPr lang="en-US" sz="1100" dirty="0">
                          <a:latin typeface="Arial" panose="020B0604020202020204" pitchFamily="34" charset="0"/>
                          <a:cs typeface="Arial" panose="020B0604020202020204" pitchFamily="34" charset="0"/>
                        </a:rPr>
                        <a:t>DAMAN &amp; DIU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2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320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2145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b="1" dirty="0">
                          <a:latin typeface="Arial" panose="020B0604020202020204" pitchFamily="34" charset="0"/>
                          <a:cs typeface="Arial" panose="020B0604020202020204" pitchFamily="34" charset="0"/>
                        </a:rPr>
                        <a:t>2467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10003"/>
                  </a:ext>
                </a:extLst>
              </a:tr>
              <a:tr h="203310">
                <a:tc>
                  <a:txBody>
                    <a:bodyPr/>
                    <a:lstStyle/>
                    <a:p>
                      <a:pPr algn="l"/>
                      <a:r>
                        <a:rPr lang="en-US" sz="1100" dirty="0">
                          <a:latin typeface="Arial" panose="020B0604020202020204" pitchFamily="34" charset="0"/>
                          <a:cs typeface="Arial" panose="020B0604020202020204" pitchFamily="34" charset="0"/>
                        </a:rPr>
                        <a:t>GOA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2922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304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b="1" dirty="0">
                          <a:latin typeface="Arial" panose="020B0604020202020204" pitchFamily="34" charset="0"/>
                          <a:cs typeface="Arial" panose="020B0604020202020204" pitchFamily="34" charset="0"/>
                        </a:rPr>
                        <a:t>3226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xmlns="" val="10004"/>
                  </a:ext>
                </a:extLst>
              </a:tr>
              <a:tr h="203310">
                <a:tc>
                  <a:txBody>
                    <a:bodyPr/>
                    <a:lstStyle/>
                    <a:p>
                      <a:pPr algn="l"/>
                      <a:r>
                        <a:rPr lang="en-US" sz="1100" dirty="0">
                          <a:latin typeface="Arial" panose="020B0604020202020204" pitchFamily="34" charset="0"/>
                          <a:cs typeface="Arial" panose="020B0604020202020204" pitchFamily="34" charset="0"/>
                        </a:rPr>
                        <a:t>GUJARAT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59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11917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17358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78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b="1" dirty="0">
                          <a:latin typeface="Arial" panose="020B0604020202020204" pitchFamily="34" charset="0"/>
                          <a:cs typeface="Arial" panose="020B0604020202020204" pitchFamily="34" charset="0"/>
                        </a:rPr>
                        <a:t>29412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10005"/>
                  </a:ext>
                </a:extLst>
              </a:tr>
              <a:tr h="203310">
                <a:tc>
                  <a:txBody>
                    <a:bodyPr/>
                    <a:lstStyle/>
                    <a:p>
                      <a:pPr algn="l"/>
                      <a:r>
                        <a:rPr lang="en-US" sz="1100" dirty="0">
                          <a:latin typeface="Arial" panose="020B0604020202020204" pitchFamily="34" charset="0"/>
                          <a:cs typeface="Arial" panose="020B0604020202020204" pitchFamily="34" charset="0"/>
                        </a:rPr>
                        <a:t>KARNATAKA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9857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4748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7457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b="1" dirty="0">
                          <a:latin typeface="Arial" panose="020B0604020202020204" pitchFamily="34" charset="0"/>
                          <a:cs typeface="Arial" panose="020B0604020202020204" pitchFamily="34" charset="0"/>
                        </a:rPr>
                        <a:t>22062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xmlns="" val="10006"/>
                  </a:ext>
                </a:extLst>
              </a:tr>
              <a:tr h="203310">
                <a:tc>
                  <a:txBody>
                    <a:bodyPr/>
                    <a:lstStyle/>
                    <a:p>
                      <a:pPr algn="l"/>
                      <a:r>
                        <a:rPr lang="en-US" sz="1100" dirty="0">
                          <a:latin typeface="Arial" panose="020B0604020202020204" pitchFamily="34" charset="0"/>
                          <a:cs typeface="Arial" panose="020B0604020202020204" pitchFamily="34" charset="0"/>
                        </a:rPr>
                        <a:t>KERALA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10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34523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6154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2918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b="1" dirty="0">
                          <a:latin typeface="Arial" panose="020B0604020202020204" pitchFamily="34" charset="0"/>
                          <a:cs typeface="Arial" panose="020B0604020202020204" pitchFamily="34" charset="0"/>
                        </a:rPr>
                        <a:t>43605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10007"/>
                  </a:ext>
                </a:extLst>
              </a:tr>
              <a:tr h="203310">
                <a:tc>
                  <a:txBody>
                    <a:bodyPr/>
                    <a:lstStyle/>
                    <a:p>
                      <a:pPr algn="l"/>
                      <a:r>
                        <a:rPr lang="en-US" sz="1100" dirty="0">
                          <a:latin typeface="Arial" panose="020B0604020202020204" pitchFamily="34" charset="0"/>
                          <a:cs typeface="Arial" panose="020B0604020202020204" pitchFamily="34" charset="0"/>
                        </a:rPr>
                        <a:t>LAKSHADWEEP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1586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52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413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b="1" dirty="0">
                          <a:latin typeface="Arial" panose="020B0604020202020204" pitchFamily="34" charset="0"/>
                          <a:cs typeface="Arial" panose="020B0604020202020204" pitchFamily="34" charset="0"/>
                        </a:rPr>
                        <a:t>2051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xmlns="" val="10008"/>
                  </a:ext>
                </a:extLst>
              </a:tr>
              <a:tr h="203310">
                <a:tc>
                  <a:txBody>
                    <a:bodyPr/>
                    <a:lstStyle/>
                    <a:p>
                      <a:pPr algn="l"/>
                      <a:r>
                        <a:rPr lang="en-US" sz="1100" dirty="0">
                          <a:latin typeface="Arial" panose="020B0604020202020204" pitchFamily="34" charset="0"/>
                          <a:cs typeface="Arial" panose="020B0604020202020204" pitchFamily="34" charset="0"/>
                        </a:rPr>
                        <a:t>MAHARASHTRA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22189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8371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b="1">
                          <a:latin typeface="Arial" panose="020B0604020202020204" pitchFamily="34" charset="0"/>
                          <a:cs typeface="Arial" panose="020B0604020202020204" pitchFamily="34" charset="0"/>
                        </a:rPr>
                        <a:t>30560 </a:t>
                      </a:r>
                      <a:endParaRPr lang="en-US" sz="110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10009"/>
                  </a:ext>
                </a:extLst>
              </a:tr>
              <a:tr h="203310">
                <a:tc>
                  <a:txBody>
                    <a:bodyPr/>
                    <a:lstStyle/>
                    <a:p>
                      <a:pPr algn="l"/>
                      <a:r>
                        <a:rPr lang="en-US" sz="1100" dirty="0">
                          <a:latin typeface="Arial" panose="020B0604020202020204" pitchFamily="34" charset="0"/>
                          <a:cs typeface="Arial" panose="020B0604020202020204" pitchFamily="34" charset="0"/>
                        </a:rPr>
                        <a:t>ORISSA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15895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1919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17529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b="1" dirty="0">
                          <a:latin typeface="Arial" panose="020B0604020202020204" pitchFamily="34" charset="0"/>
                          <a:cs typeface="Arial" panose="020B0604020202020204" pitchFamily="34" charset="0"/>
                        </a:rPr>
                        <a:t>35343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xmlns="" val="10010"/>
                  </a:ext>
                </a:extLst>
              </a:tr>
              <a:tr h="203310">
                <a:tc>
                  <a:txBody>
                    <a:bodyPr/>
                    <a:lstStyle/>
                    <a:p>
                      <a:pPr algn="l"/>
                      <a:r>
                        <a:rPr lang="en-US" sz="1100" dirty="0">
                          <a:latin typeface="Arial" panose="020B0604020202020204" pitchFamily="34" charset="0"/>
                          <a:cs typeface="Arial" panose="020B0604020202020204" pitchFamily="34" charset="0"/>
                        </a:rPr>
                        <a:t>PUDUCHERRY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2246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773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821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b="1" dirty="0">
                          <a:latin typeface="Arial" panose="020B0604020202020204" pitchFamily="34" charset="0"/>
                          <a:cs typeface="Arial" panose="020B0604020202020204" pitchFamily="34" charset="0"/>
                        </a:rPr>
                        <a:t>3840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10011"/>
                  </a:ext>
                </a:extLst>
              </a:tr>
              <a:tr h="203310">
                <a:tc>
                  <a:txBody>
                    <a:bodyPr/>
                    <a:lstStyle/>
                    <a:p>
                      <a:pPr algn="l"/>
                      <a:r>
                        <a:rPr lang="en-US" sz="1100" dirty="0">
                          <a:latin typeface="Arial" panose="020B0604020202020204" pitchFamily="34" charset="0"/>
                          <a:cs typeface="Arial" panose="020B0604020202020204" pitchFamily="34" charset="0"/>
                        </a:rPr>
                        <a:t>TAMIL NADU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42753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7256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dirty="0">
                          <a:latin typeface="Arial" panose="020B0604020202020204" pitchFamily="34" charset="0"/>
                          <a:cs typeface="Arial" panose="020B0604020202020204" pitchFamily="34" charset="0"/>
                        </a:rPr>
                        <a:t>7238 </a:t>
                      </a:r>
                    </a:p>
                  </a:txBody>
                  <a:tcPr marL="53717" marR="53717" marT="26860" marB="26860" anchor="ctr">
                    <a:lnL>
                      <a:noFill/>
                    </a:lnL>
                    <a:lnR>
                      <a:noFill/>
                    </a:lnR>
                    <a:lnT>
                      <a:noFill/>
                    </a:lnT>
                    <a:lnB>
                      <a:noFill/>
                    </a:lnB>
                    <a:solidFill>
                      <a:schemeClr val="accent2">
                        <a:lumMod val="40000"/>
                        <a:lumOff val="60000"/>
                      </a:schemeClr>
                    </a:solidFill>
                  </a:tcPr>
                </a:tc>
                <a:tc>
                  <a:txBody>
                    <a:bodyPr/>
                    <a:lstStyle/>
                    <a:p>
                      <a:pPr algn="ctr"/>
                      <a:r>
                        <a:rPr lang="en-US" sz="1100" b="1" dirty="0">
                          <a:latin typeface="Arial" panose="020B0604020202020204" pitchFamily="34" charset="0"/>
                          <a:cs typeface="Arial" panose="020B0604020202020204" pitchFamily="34" charset="0"/>
                        </a:rPr>
                        <a:t>57247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xmlns="" val="10012"/>
                  </a:ext>
                </a:extLst>
              </a:tr>
              <a:tr h="203310">
                <a:tc>
                  <a:txBody>
                    <a:bodyPr/>
                    <a:lstStyle/>
                    <a:p>
                      <a:pPr algn="l"/>
                      <a:r>
                        <a:rPr lang="en-US" sz="1100" dirty="0">
                          <a:latin typeface="Arial" panose="020B0604020202020204" pitchFamily="34" charset="0"/>
                          <a:cs typeface="Arial" panose="020B0604020202020204" pitchFamily="34" charset="0"/>
                        </a:rPr>
                        <a:t>WEST BENGAL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6242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3640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dirty="0">
                          <a:latin typeface="Arial" panose="020B0604020202020204" pitchFamily="34" charset="0"/>
                          <a:cs typeface="Arial" panose="020B0604020202020204" pitchFamily="34" charset="0"/>
                        </a:rPr>
                        <a:t>6823 </a:t>
                      </a:r>
                    </a:p>
                  </a:txBody>
                  <a:tcPr marL="53717" marR="53717" marT="26860" marB="26860" anchor="ctr">
                    <a:lnL>
                      <a:noFill/>
                    </a:lnL>
                    <a:lnR>
                      <a:noFill/>
                    </a:lnR>
                    <a:lnT>
                      <a:noFill/>
                    </a:lnT>
                    <a:lnB>
                      <a:noFill/>
                    </a:lnB>
                    <a:solidFill>
                      <a:schemeClr val="accent1">
                        <a:lumMod val="20000"/>
                        <a:lumOff val="80000"/>
                      </a:schemeClr>
                    </a:solidFill>
                  </a:tcPr>
                </a:tc>
                <a:tc>
                  <a:txBody>
                    <a:bodyPr/>
                    <a:lstStyle/>
                    <a:p>
                      <a:pPr algn="ctr"/>
                      <a:r>
                        <a:rPr lang="en-US" sz="1100" b="1" dirty="0">
                          <a:latin typeface="Arial" panose="020B0604020202020204" pitchFamily="34" charset="0"/>
                          <a:cs typeface="Arial" panose="020B0604020202020204" pitchFamily="34" charset="0"/>
                        </a:rPr>
                        <a:t>16705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xmlns="" val="10013"/>
                  </a:ext>
                </a:extLst>
              </a:tr>
              <a:tr h="203310">
                <a:tc>
                  <a:txBody>
                    <a:bodyPr/>
                    <a:lstStyle/>
                    <a:p>
                      <a:pPr algn="l"/>
                      <a:r>
                        <a:rPr lang="en-US" sz="1100" b="1" dirty="0">
                          <a:latin typeface="Arial" panose="020B0604020202020204" pitchFamily="34" charset="0"/>
                          <a:cs typeface="Arial" panose="020B0604020202020204" pitchFamily="34" charset="0"/>
                        </a:rPr>
                        <a:t>TOTAL</a:t>
                      </a:r>
                      <a:r>
                        <a:rPr lang="en-US" sz="1100" dirty="0">
                          <a:latin typeface="Arial" panose="020B0604020202020204" pitchFamily="34" charset="0"/>
                          <a:cs typeface="Arial" panose="020B0604020202020204" pitchFamily="34" charset="0"/>
                        </a:rPr>
                        <a:t> </a:t>
                      </a:r>
                    </a:p>
                  </a:txBody>
                  <a:tcPr marL="53717" marR="53717" marT="26860" marB="26860" anchor="ctr">
                    <a:lnL>
                      <a:noFill/>
                    </a:lnL>
                    <a:lnR>
                      <a:noFill/>
                    </a:lnR>
                    <a:lnT>
                      <a:noFill/>
                    </a:lnT>
                    <a:lnB>
                      <a:noFill/>
                    </a:lnB>
                    <a:solidFill>
                      <a:srgbClr val="00B0F0"/>
                    </a:solidFill>
                  </a:tcPr>
                </a:tc>
                <a:tc>
                  <a:txBody>
                    <a:bodyPr/>
                    <a:lstStyle/>
                    <a:p>
                      <a:pPr algn="ctr"/>
                      <a:r>
                        <a:rPr lang="en-US" sz="1100" b="1" dirty="0">
                          <a:latin typeface="Arial" panose="020B0604020202020204" pitchFamily="34" charset="0"/>
                          <a:cs typeface="Arial" panose="020B0604020202020204" pitchFamily="34" charset="0"/>
                        </a:rPr>
                        <a:t>71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rgbClr val="00B0F0"/>
                    </a:solidFill>
                  </a:tcPr>
                </a:tc>
                <a:tc>
                  <a:txBody>
                    <a:bodyPr/>
                    <a:lstStyle/>
                    <a:p>
                      <a:pPr algn="ctr"/>
                      <a:r>
                        <a:rPr lang="en-US" sz="1100" b="1" dirty="0">
                          <a:latin typeface="Arial" panose="020B0604020202020204" pitchFamily="34" charset="0"/>
                          <a:cs typeface="Arial" panose="020B0604020202020204" pitchFamily="34" charset="0"/>
                        </a:rPr>
                        <a:t>153945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rgbClr val="00B0F0"/>
                    </a:solidFill>
                  </a:tcPr>
                </a:tc>
                <a:tc>
                  <a:txBody>
                    <a:bodyPr/>
                    <a:lstStyle/>
                    <a:p>
                      <a:pPr algn="ctr"/>
                      <a:r>
                        <a:rPr lang="en-US" sz="1100" b="1" dirty="0">
                          <a:latin typeface="Arial" panose="020B0604020202020204" pitchFamily="34" charset="0"/>
                          <a:cs typeface="Arial" panose="020B0604020202020204" pitchFamily="34" charset="0"/>
                        </a:rPr>
                        <a:t>71758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rgbClr val="00B0F0"/>
                    </a:solidFill>
                  </a:tcPr>
                </a:tc>
                <a:tc>
                  <a:txBody>
                    <a:bodyPr/>
                    <a:lstStyle/>
                    <a:p>
                      <a:pPr algn="ctr"/>
                      <a:r>
                        <a:rPr lang="en-US" sz="1100" b="1" dirty="0">
                          <a:latin typeface="Arial" panose="020B0604020202020204" pitchFamily="34" charset="0"/>
                          <a:cs typeface="Arial" panose="020B0604020202020204" pitchFamily="34" charset="0"/>
                        </a:rPr>
                        <a:t>72146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rgbClr val="00B0F0"/>
                    </a:solidFill>
                  </a:tcPr>
                </a:tc>
                <a:tc>
                  <a:txBody>
                    <a:bodyPr/>
                    <a:lstStyle/>
                    <a:p>
                      <a:pPr algn="ctr"/>
                      <a:r>
                        <a:rPr lang="en-US" sz="1100" b="1" dirty="0">
                          <a:latin typeface="Arial" panose="020B0604020202020204" pitchFamily="34" charset="0"/>
                          <a:cs typeface="Arial" panose="020B0604020202020204" pitchFamily="34" charset="0"/>
                        </a:rPr>
                        <a:t>297920 </a:t>
                      </a:r>
                      <a:endParaRPr lang="en-US" sz="1100" dirty="0">
                        <a:latin typeface="Arial" panose="020B0604020202020204" pitchFamily="34" charset="0"/>
                        <a:cs typeface="Arial" panose="020B0604020202020204" pitchFamily="34" charset="0"/>
                      </a:endParaRPr>
                    </a:p>
                  </a:txBody>
                  <a:tcPr marL="53717" marR="53717" marT="26860" marB="26860" anchor="ctr">
                    <a:lnL>
                      <a:noFill/>
                    </a:lnL>
                    <a:lnR>
                      <a:noFill/>
                    </a:lnR>
                    <a:lnT>
                      <a:noFill/>
                    </a:lnT>
                    <a:lnB>
                      <a:noFill/>
                    </a:lnB>
                    <a:solidFill>
                      <a:srgbClr val="00B0F0"/>
                    </a:solidFill>
                  </a:tcPr>
                </a:tc>
                <a:extLst>
                  <a:ext uri="{0D108BD9-81ED-4DB2-BD59-A6C34878D82A}">
                    <a16:rowId xmlns:a16="http://schemas.microsoft.com/office/drawing/2014/main" xmlns="" val="10014"/>
                  </a:ext>
                </a:extLst>
              </a:tr>
            </a:tbl>
          </a:graphicData>
        </a:graphic>
      </p:graphicFrame>
      <p:sp>
        <p:nvSpPr>
          <p:cNvPr id="7"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41" y="1312391"/>
            <a:ext cx="11289777" cy="204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937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925513" y="6313488"/>
            <a:ext cx="4027487" cy="365125"/>
          </a:xfrm>
          <a:prstGeom prst="rect">
            <a:avLst/>
          </a:prstGeom>
        </p:spPr>
        <p:txBody>
          <a:bodyPr/>
          <a:lstStyle/>
          <a:p>
            <a:pPr>
              <a:defRPr/>
            </a:pPr>
            <a:endParaRPr lang="en-IN"/>
          </a:p>
        </p:txBody>
      </p:sp>
      <p:sp>
        <p:nvSpPr>
          <p:cNvPr id="7"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9" y="1489075"/>
            <a:ext cx="5846762" cy="2355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1412875"/>
            <a:ext cx="6019799" cy="2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46523"/>
            <a:ext cx="6070600" cy="259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0" y="3946523"/>
            <a:ext cx="6121399" cy="259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21"/>
          <p:cNvSpPr txBox="1">
            <a:spLocks noChangeArrowheads="1"/>
          </p:cNvSpPr>
          <p:nvPr/>
        </p:nvSpPr>
        <p:spPr bwMode="auto">
          <a:xfrm>
            <a:off x="92075" y="1012825"/>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sz="2000" b="1" dirty="0">
                <a:solidFill>
                  <a:srgbClr val="C00000"/>
                </a:solidFill>
                <a:latin typeface="Arial" pitchFamily="34" charset="0"/>
              </a:rPr>
              <a:t>Implementation ..   </a:t>
            </a:r>
            <a:endParaRPr lang="en-US" altLang="en-US" sz="2000" dirty="0">
              <a:solidFill>
                <a:srgbClr val="C00000"/>
              </a:solidFill>
              <a:latin typeface="Arial" pitchFamily="34" charset="0"/>
            </a:endParaRPr>
          </a:p>
        </p:txBody>
      </p:sp>
    </p:spTree>
    <p:extLst>
      <p:ext uri="{BB962C8B-B14F-4D97-AF65-F5344CB8AC3E}">
        <p14:creationId xmlns:p14="http://schemas.microsoft.com/office/powerpoint/2010/main" val="2710928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5725" y="525463"/>
            <a:ext cx="16859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 descr="F:\State\2019\DI Anniversary\4_Years_Digital_Ind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61675" y="0"/>
            <a:ext cx="13303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 descr="C:\Users\acer\Downloads\NIC_logofin_digitalnic\02_Iconic_Logo_Bilingual\logo_jpg\iconic_logo_v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08625"/>
            <a:ext cx="135096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37037" y="4712453"/>
            <a:ext cx="7000352" cy="369332"/>
          </a:xfrm>
          <a:prstGeom prst="rect">
            <a:avLst/>
          </a:prstGeom>
        </p:spPr>
        <p:txBody>
          <a:bodyPr wrap="square">
            <a:spAutoFit/>
          </a:bodyPr>
          <a:lstStyle/>
          <a:p>
            <a:pPr algn="ctr">
              <a:defRPr/>
            </a:pPr>
            <a:r>
              <a:rPr lang="en-US" dirty="0" smtClean="0"/>
              <a:t> </a:t>
            </a:r>
            <a:endParaRPr lang="en-US" b="1" dirty="0">
              <a:solidFill>
                <a:srgbClr val="C00000"/>
              </a:solidFill>
            </a:endParaRPr>
          </a:p>
        </p:txBody>
      </p:sp>
      <p:graphicFrame>
        <p:nvGraphicFramePr>
          <p:cNvPr id="7" name="Diagram 6"/>
          <p:cNvGraphicFramePr/>
          <p:nvPr>
            <p:extLst>
              <p:ext uri="{D42A27DB-BD31-4B8C-83A1-F6EECF244321}">
                <p14:modId xmlns:p14="http://schemas.microsoft.com/office/powerpoint/2010/main" val="2824003965"/>
              </p:ext>
            </p:extLst>
          </p:nvPr>
        </p:nvGraphicFramePr>
        <p:xfrm>
          <a:off x="1746511" y="1940027"/>
          <a:ext cx="6584933" cy="31417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21"/>
          <p:cNvSpPr txBox="1">
            <a:spLocks noChangeArrowheads="1"/>
          </p:cNvSpPr>
          <p:nvPr/>
        </p:nvSpPr>
        <p:spPr bwMode="auto">
          <a:xfrm>
            <a:off x="131763" y="1209745"/>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sz="2400" b="1" dirty="0" smtClean="0">
                <a:solidFill>
                  <a:srgbClr val="C00000"/>
                </a:solidFill>
                <a:latin typeface="Arial" panose="020B0604020202020204" pitchFamily="34" charset="0"/>
                <a:cs typeface="Arial" panose="020B0604020202020204" pitchFamily="34" charset="0"/>
              </a:rPr>
              <a:t>Agenda</a:t>
            </a:r>
            <a:endParaRPr lang="en-US" altLang="en-US" sz="2400" dirty="0">
              <a:solidFill>
                <a:srgbClr val="C00000"/>
              </a:solidFill>
              <a:latin typeface="Arial" panose="020B0604020202020204" pitchFamily="34" charset="0"/>
              <a:cs typeface="Arial" panose="020B0604020202020204" pitchFamily="34" charset="0"/>
            </a:endParaRPr>
          </a:p>
        </p:txBody>
      </p:sp>
      <p:sp>
        <p:nvSpPr>
          <p:cNvPr id="14" name="Title 1"/>
          <p:cNvSpPr txBox="1">
            <a:spLocks/>
          </p:cNvSpPr>
          <p:nvPr/>
        </p:nvSpPr>
        <p:spPr>
          <a:xfrm>
            <a:off x="1608138" y="109032"/>
            <a:ext cx="9974262" cy="1221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80000"/>
              </a:lnSpc>
              <a:spcAft>
                <a:spcPts val="0"/>
              </a:spcAft>
              <a:defRPr/>
            </a:pPr>
            <a:r>
              <a:rPr lang="en-US" sz="3200" b="1" dirty="0">
                <a:solidFill>
                  <a:srgbClr val="0070C0"/>
                </a:solidFill>
                <a:latin typeface="Arial" panose="020B0604020202020204" pitchFamily="34" charset="0"/>
                <a:cs typeface="Arial" panose="020B0604020202020204" pitchFamily="34" charset="0"/>
              </a:rPr>
              <a:t>CSI SIG </a:t>
            </a:r>
            <a:r>
              <a:rPr lang="en-US" sz="3200" b="1" dirty="0" err="1">
                <a:solidFill>
                  <a:srgbClr val="0070C0"/>
                </a:solidFill>
                <a:latin typeface="Arial" panose="020B0604020202020204" pitchFamily="34" charset="0"/>
                <a:cs typeface="Arial" panose="020B0604020202020204" pitchFamily="34" charset="0"/>
              </a:rPr>
              <a:t>eGovernance</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CSeGA</a:t>
            </a:r>
            <a:r>
              <a:rPr lang="en-US" sz="3200" b="1" dirty="0">
                <a:solidFill>
                  <a:srgbClr val="0070C0"/>
                </a:solidFill>
                <a:latin typeface="Arial" panose="020B0604020202020204" pitchFamily="34" charset="0"/>
                <a:cs typeface="Arial" panose="020B0604020202020204" pitchFamily="34" charset="0"/>
              </a:rPr>
              <a:t>) Awards 2020</a:t>
            </a:r>
            <a:r>
              <a:rPr lang="en-US" sz="3200" dirty="0">
                <a:solidFill>
                  <a:srgbClr val="0070C0"/>
                </a:solidFill>
                <a:latin typeface="Arial" panose="020B0604020202020204" pitchFamily="34" charset="0"/>
                <a:cs typeface="Arial" panose="020B0604020202020204" pitchFamily="34" charset="0"/>
              </a:rPr>
              <a:t/>
            </a:r>
            <a:br>
              <a:rPr lang="en-US" sz="3200" dirty="0">
                <a:solidFill>
                  <a:srgbClr val="0070C0"/>
                </a:solidFill>
                <a:latin typeface="Arial" panose="020B0604020202020204" pitchFamily="34" charset="0"/>
                <a:cs typeface="Arial" panose="020B0604020202020204" pitchFamily="34" charset="0"/>
              </a:rPr>
            </a:br>
            <a:r>
              <a:rPr lang="en-US" sz="3200" b="1" dirty="0">
                <a:solidFill>
                  <a:srgbClr val="0070C0"/>
                </a:solidFill>
                <a:latin typeface="Arial" panose="020B0604020202020204" pitchFamily="34" charset="0"/>
                <a:cs typeface="Arial" panose="020B0604020202020204" pitchFamily="34" charset="0"/>
              </a:rPr>
              <a:t>Projects Sustenance Awards Category</a:t>
            </a:r>
            <a:endParaRPr lang="en-US" sz="3200" b="1" dirty="0">
              <a:effectLst>
                <a:outerShdw blurRad="50000" dist="3000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2050" name="Picture 2" descr="Easy Agenda Creation | Municod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16645" y="4416180"/>
            <a:ext cx="294322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084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925513" y="6313488"/>
            <a:ext cx="4027487" cy="365125"/>
          </a:xfrm>
          <a:prstGeom prst="rect">
            <a:avLst/>
          </a:prstGeom>
        </p:spPr>
        <p:txBody>
          <a:bodyPr/>
          <a:lstStyle/>
          <a:p>
            <a:pPr>
              <a:defRPr/>
            </a:pPr>
            <a:endParaRPr lang="en-IN"/>
          </a:p>
        </p:txBody>
      </p:sp>
      <p:sp>
        <p:nvSpPr>
          <p:cNvPr id="7"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2" y="1600200"/>
            <a:ext cx="5716587" cy="478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399" y="1600200"/>
            <a:ext cx="6197600" cy="478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21"/>
          <p:cNvSpPr txBox="1">
            <a:spLocks noChangeArrowheads="1"/>
          </p:cNvSpPr>
          <p:nvPr/>
        </p:nvSpPr>
        <p:spPr bwMode="auto">
          <a:xfrm>
            <a:off x="92075" y="1012825"/>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sz="2000" b="1" dirty="0">
                <a:solidFill>
                  <a:srgbClr val="C00000"/>
                </a:solidFill>
                <a:latin typeface="Arial" pitchFamily="34" charset="0"/>
              </a:rPr>
              <a:t>Implementation ..   </a:t>
            </a:r>
            <a:endParaRPr lang="en-US" altLang="en-US" sz="2000" dirty="0">
              <a:solidFill>
                <a:srgbClr val="C00000"/>
              </a:solidFill>
              <a:latin typeface="Arial" pitchFamily="34" charset="0"/>
            </a:endParaRPr>
          </a:p>
        </p:txBody>
      </p:sp>
    </p:spTree>
    <p:extLst>
      <p:ext uri="{BB962C8B-B14F-4D97-AF65-F5344CB8AC3E}">
        <p14:creationId xmlns:p14="http://schemas.microsoft.com/office/powerpoint/2010/main" val="3862164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925513" y="6313488"/>
            <a:ext cx="4027487" cy="365125"/>
          </a:xfrm>
          <a:prstGeom prst="rect">
            <a:avLst/>
          </a:prstGeom>
        </p:spPr>
        <p:txBody>
          <a:bodyPr/>
          <a:lstStyle/>
          <a:p>
            <a:pPr>
              <a:defRPr/>
            </a:pPr>
            <a:endParaRPr lang="en-IN"/>
          </a:p>
        </p:txBody>
      </p:sp>
      <p:sp>
        <p:nvSpPr>
          <p:cNvPr id="25603" name="TextBox 21"/>
          <p:cNvSpPr txBox="1">
            <a:spLocks noChangeArrowheads="1"/>
          </p:cNvSpPr>
          <p:nvPr/>
        </p:nvSpPr>
        <p:spPr bwMode="auto">
          <a:xfrm>
            <a:off x="92075" y="1012825"/>
            <a:ext cx="281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sz="2000" b="1">
                <a:solidFill>
                  <a:srgbClr val="C00000"/>
                </a:solidFill>
                <a:latin typeface="Arial" pitchFamily="34" charset="0"/>
              </a:rPr>
              <a:t>Impact &amp; Outcome</a:t>
            </a:r>
          </a:p>
          <a:p>
            <a:pPr algn="just" eaLnBrk="1" hangingPunct="1">
              <a:lnSpc>
                <a:spcPct val="100000"/>
              </a:lnSpc>
              <a:spcBef>
                <a:spcPct val="0"/>
              </a:spcBef>
              <a:buFontTx/>
              <a:buNone/>
            </a:pPr>
            <a:endParaRPr lang="en-US" altLang="en-US" sz="2000">
              <a:solidFill>
                <a:srgbClr val="C00000"/>
              </a:solidFill>
              <a:latin typeface="Arial" pitchFamily="34" charset="0"/>
            </a:endParaRPr>
          </a:p>
        </p:txBody>
      </p:sp>
      <p:graphicFrame>
        <p:nvGraphicFramePr>
          <p:cNvPr id="7" name="Diagram 6"/>
          <p:cNvGraphicFramePr/>
          <p:nvPr>
            <p:extLst>
              <p:ext uri="{D42A27DB-BD31-4B8C-83A1-F6EECF244321}">
                <p14:modId xmlns:p14="http://schemas.microsoft.com/office/powerpoint/2010/main" val="3423547062"/>
              </p:ext>
            </p:extLst>
          </p:nvPr>
        </p:nvGraphicFramePr>
        <p:xfrm>
          <a:off x="2960629" y="1019704"/>
          <a:ext cx="864935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606" name="Picture 2" descr="C:\Users\KASTHURI\Pictures\index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0113" y="1606550"/>
            <a:ext cx="14049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descr="http://www.andamansheekha.com/news/sheekha300110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488" y="3903663"/>
            <a:ext cx="142081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p:cNvPr>
          <p:cNvPicPr>
            <a:picLocks noChangeAspect="1" noChangeArrowheads="1"/>
          </p:cNvPicPr>
          <p:nvPr/>
        </p:nvPicPr>
        <p:blipFill>
          <a:blip r:embed="rId10" cstate="print"/>
          <a:srcRect/>
          <a:stretch>
            <a:fillRect/>
          </a:stretch>
        </p:blipFill>
        <p:spPr bwMode="auto">
          <a:xfrm>
            <a:off x="885579" y="4965168"/>
            <a:ext cx="1150350" cy="992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9" name="Picture 15" descr="Image result for kerala fishermen with mobile ap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60550" y="4287838"/>
            <a:ext cx="2778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Safety Net For Tsunami-hit Fishermen | Forbes Indi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0113" y="2795588"/>
            <a:ext cx="14001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444437">
            <a:off x="2105025" y="5121275"/>
            <a:ext cx="677863"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Tree>
    <p:extLst>
      <p:ext uri="{BB962C8B-B14F-4D97-AF65-F5344CB8AC3E}">
        <p14:creationId xmlns:p14="http://schemas.microsoft.com/office/powerpoint/2010/main" val="471821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925513" y="6313488"/>
            <a:ext cx="4027487" cy="365125"/>
          </a:xfrm>
          <a:prstGeom prst="rect">
            <a:avLst/>
          </a:prstGeom>
        </p:spPr>
        <p:txBody>
          <a:bodyPr/>
          <a:lstStyle/>
          <a:p>
            <a:pPr>
              <a:defRPr/>
            </a:pPr>
            <a:endParaRPr lang="en-IN"/>
          </a:p>
        </p:txBody>
      </p:sp>
      <p:sp>
        <p:nvSpPr>
          <p:cNvPr id="20484" name="TextBox 10"/>
          <p:cNvSpPr txBox="1">
            <a:spLocks noChangeArrowheads="1"/>
          </p:cNvSpPr>
          <p:nvPr/>
        </p:nvSpPr>
        <p:spPr bwMode="auto">
          <a:xfrm>
            <a:off x="5588000" y="1027113"/>
            <a:ext cx="660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sz="1400" b="1" dirty="0">
                <a:solidFill>
                  <a:srgbClr val="C00000"/>
                </a:solidFill>
                <a:latin typeface="Rockwell" pitchFamily="18" charset="0"/>
              </a:rPr>
              <a:t>Enhancements Provided</a:t>
            </a:r>
          </a:p>
          <a:p>
            <a:pPr algn="just" eaLnBrk="1" hangingPunct="1">
              <a:lnSpc>
                <a:spcPct val="100000"/>
              </a:lnSpc>
              <a:spcBef>
                <a:spcPct val="0"/>
              </a:spcBef>
              <a:buFontTx/>
              <a:buNone/>
            </a:pPr>
            <a:endParaRPr lang="en-US" altLang="en-US" sz="1400" b="1" dirty="0">
              <a:solidFill>
                <a:srgbClr val="C00000"/>
              </a:solidFill>
              <a:latin typeface="Rockwell" pitchFamily="18" charset="0"/>
            </a:endParaRPr>
          </a:p>
          <a:p>
            <a:pPr algn="just" eaLnBrk="1" hangingPunct="1">
              <a:lnSpc>
                <a:spcPct val="100000"/>
              </a:lnSpc>
              <a:spcBef>
                <a:spcPct val="0"/>
              </a:spcBef>
              <a:buFontTx/>
              <a:buNone/>
            </a:pPr>
            <a:r>
              <a:rPr lang="en-GB" altLang="en-US" sz="1600" dirty="0">
                <a:solidFill>
                  <a:srgbClr val="002060"/>
                </a:solidFill>
                <a:latin typeface="Rockwell" pitchFamily="18" charset="0"/>
              </a:rPr>
              <a:t>Developed </a:t>
            </a:r>
            <a:r>
              <a:rPr lang="en-US" altLang="en-US" sz="1600" dirty="0">
                <a:solidFill>
                  <a:srgbClr val="002060"/>
                </a:solidFill>
                <a:latin typeface="Rockwell" pitchFamily="18" charset="0"/>
              </a:rPr>
              <a:t> Mobile App for fishermen and Web Portal for </a:t>
            </a:r>
            <a:r>
              <a:rPr lang="en-US" altLang="en-US" sz="1600" dirty="0" err="1">
                <a:solidFill>
                  <a:srgbClr val="002060"/>
                </a:solidFill>
                <a:latin typeface="Rockwell" pitchFamily="18" charset="0"/>
              </a:rPr>
              <a:t>Dept</a:t>
            </a:r>
            <a:r>
              <a:rPr lang="en-US" altLang="en-US" sz="1600" dirty="0">
                <a:solidFill>
                  <a:srgbClr val="002060"/>
                </a:solidFill>
                <a:latin typeface="Rockwell" pitchFamily="18" charset="0"/>
              </a:rPr>
              <a:t>  to monitor the  crew movements.</a:t>
            </a:r>
          </a:p>
          <a:p>
            <a:pPr algn="just" eaLnBrk="1" hangingPunct="1">
              <a:lnSpc>
                <a:spcPct val="100000"/>
              </a:lnSpc>
              <a:spcBef>
                <a:spcPct val="0"/>
              </a:spcBef>
              <a:buFontTx/>
              <a:buNone/>
            </a:pPr>
            <a:r>
              <a:rPr lang="en-US" altLang="en-US" sz="1600" dirty="0">
                <a:solidFill>
                  <a:srgbClr val="002060"/>
                </a:solidFill>
                <a:latin typeface="Rockwell" pitchFamily="18" charset="0"/>
                <a:hlinkClick r:id="rId3"/>
              </a:rPr>
              <a:t>https://sagara.kerala.gov.in</a:t>
            </a:r>
            <a:endParaRPr lang="en-US" altLang="en-US" sz="1200" dirty="0">
              <a:solidFill>
                <a:srgbClr val="C00000"/>
              </a:solidFill>
              <a:latin typeface="Rockwell" pitchFamily="18" charset="0"/>
            </a:endParaRPr>
          </a:p>
        </p:txBody>
      </p:sp>
      <p:pic>
        <p:nvPicPr>
          <p:cNvPr id="2048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138" y="1006475"/>
            <a:ext cx="257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
          <p:cNvSpPr>
            <a:spLocks noChangeArrowheads="1"/>
          </p:cNvSpPr>
          <p:nvPr/>
        </p:nvSpPr>
        <p:spPr bwMode="auto">
          <a:xfrm>
            <a:off x="508000" y="1431553"/>
            <a:ext cx="497840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n-US" altLang="en-US" sz="1400" i="1" dirty="0">
                <a:solidFill>
                  <a:srgbClr val="C30000"/>
                </a:solidFill>
                <a:ea typeface="Calibri" pitchFamily="34" charset="0"/>
                <a:cs typeface="LucidaCalligraphy-Italic"/>
              </a:rPr>
              <a:t>A Joint Initiative of </a:t>
            </a:r>
            <a:endParaRPr lang="en-US" altLang="en-US" sz="1400" dirty="0">
              <a:latin typeface="Arial" pitchFamily="34" charset="0"/>
              <a:ea typeface="Calibri" pitchFamily="34" charset="0"/>
              <a:cs typeface="LucidaCalligraphy-Italic"/>
            </a:endParaRPr>
          </a:p>
          <a:p>
            <a:pPr algn="ctr">
              <a:lnSpc>
                <a:spcPct val="100000"/>
              </a:lnSpc>
              <a:spcBef>
                <a:spcPct val="0"/>
              </a:spcBef>
              <a:buFontTx/>
              <a:buNone/>
            </a:pPr>
            <a:r>
              <a:rPr lang="en-US" altLang="en-US" sz="1400" dirty="0">
                <a:solidFill>
                  <a:srgbClr val="00B050"/>
                </a:solidFill>
                <a:ea typeface="Calibri" pitchFamily="34" charset="0"/>
                <a:cs typeface="SegoeWP-Semibold"/>
              </a:rPr>
              <a:t>Department of Fisheries, Govt. of  Kerala and  National Informatics Centre, Kerala. </a:t>
            </a:r>
          </a:p>
          <a:p>
            <a:pPr algn="just">
              <a:lnSpc>
                <a:spcPct val="150000"/>
              </a:lnSpc>
              <a:spcBef>
                <a:spcPct val="0"/>
              </a:spcBef>
              <a:buFontTx/>
              <a:buNone/>
            </a:pPr>
            <a:r>
              <a:rPr lang="en-US" altLang="en-US" sz="1400" dirty="0">
                <a:solidFill>
                  <a:srgbClr val="000000"/>
                </a:solidFill>
                <a:latin typeface="Arial" panose="020B0604020202020204" pitchFamily="34" charset="0"/>
                <a:ea typeface="Calibri" pitchFamily="34" charset="0"/>
                <a:cs typeface="Arial" panose="020B0604020202020204" pitchFamily="34" charset="0"/>
              </a:rPr>
              <a:t>This is for  </a:t>
            </a:r>
            <a:r>
              <a:rPr lang="en-IN" altLang="en-US" sz="1400" dirty="0">
                <a:latin typeface="Arial" panose="020B0604020202020204" pitchFamily="34" charset="0"/>
                <a:cs typeface="Arial" panose="020B0604020202020204" pitchFamily="34" charset="0"/>
              </a:rPr>
              <a:t>ensuring fishermen Safety &amp; Security. Focus is given on monitoring the movements of fishing vessels going for fishing operation and the companying crews. This will primarily act as a form of communication between fishermen and authorized government agencies.</a:t>
            </a:r>
            <a:endParaRPr lang="en-US" altLang="en-US" sz="1400" dirty="0">
              <a:latin typeface="Arial" panose="020B0604020202020204" pitchFamily="34" charset="0"/>
              <a:cs typeface="Arial" panose="020B0604020202020204" pitchFamily="34" charset="0"/>
            </a:endParaRPr>
          </a:p>
          <a:p>
            <a:pPr algn="just">
              <a:lnSpc>
                <a:spcPct val="100000"/>
              </a:lnSpc>
              <a:spcBef>
                <a:spcPct val="0"/>
              </a:spcBef>
              <a:buFontTx/>
              <a:buNone/>
            </a:pPr>
            <a:endParaRPr lang="en-US" altLang="en-US" sz="1200" dirty="0">
              <a:latin typeface="Arial" pitchFamily="34" charset="0"/>
            </a:endParaRPr>
          </a:p>
        </p:txBody>
      </p:sp>
      <p:pic>
        <p:nvPicPr>
          <p:cNvPr id="20487" name="Picture 16" descr="C:\Users\Administrator\Downloads\scree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200" y="3829050"/>
            <a:ext cx="45720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7" descr="D:\MobileApp-DevCentre-Kerala\SAGARA\screen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2586038"/>
            <a:ext cx="60960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Tree>
    <p:extLst>
      <p:ext uri="{BB962C8B-B14F-4D97-AF65-F5344CB8AC3E}">
        <p14:creationId xmlns:p14="http://schemas.microsoft.com/office/powerpoint/2010/main" val="2199864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925513" y="6313488"/>
            <a:ext cx="4027487" cy="365125"/>
          </a:xfrm>
          <a:prstGeom prst="rect">
            <a:avLst/>
          </a:prstGeom>
        </p:spPr>
        <p:txBody>
          <a:bodyPr/>
          <a:lstStyle/>
          <a:p>
            <a:pPr>
              <a:defRPr/>
            </a:pPr>
            <a:endParaRPr lang="en-IN"/>
          </a:p>
        </p:txBody>
      </p:sp>
      <p:sp>
        <p:nvSpPr>
          <p:cNvPr id="27652" name="TextBox 21"/>
          <p:cNvSpPr txBox="1">
            <a:spLocks noChangeArrowheads="1"/>
          </p:cNvSpPr>
          <p:nvPr/>
        </p:nvSpPr>
        <p:spPr bwMode="auto">
          <a:xfrm>
            <a:off x="169863" y="1012825"/>
            <a:ext cx="708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sz="2000" b="1">
                <a:solidFill>
                  <a:srgbClr val="C00000"/>
                </a:solidFill>
                <a:latin typeface="Arial" pitchFamily="34" charset="0"/>
              </a:rPr>
              <a:t>Why integrating with ReALCRAft</a:t>
            </a:r>
          </a:p>
          <a:p>
            <a:pPr algn="just" eaLnBrk="1" hangingPunct="1">
              <a:lnSpc>
                <a:spcPct val="100000"/>
              </a:lnSpc>
              <a:spcBef>
                <a:spcPct val="0"/>
              </a:spcBef>
              <a:buFontTx/>
              <a:buNone/>
            </a:pPr>
            <a:endParaRPr lang="en-US" altLang="en-US" sz="2000">
              <a:solidFill>
                <a:srgbClr val="C00000"/>
              </a:solidFill>
              <a:latin typeface="Arial" pitchFamily="34" charset="0"/>
            </a:endParaRPr>
          </a:p>
        </p:txBody>
      </p:sp>
      <p:sp>
        <p:nvSpPr>
          <p:cNvPr id="27653" name="Rectangle 1"/>
          <p:cNvSpPr>
            <a:spLocks noChangeArrowheads="1"/>
          </p:cNvSpPr>
          <p:nvPr/>
        </p:nvSpPr>
        <p:spPr bwMode="auto">
          <a:xfrm>
            <a:off x="169863" y="1620838"/>
            <a:ext cx="545623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sz="1800" dirty="0">
                <a:latin typeface="Arial" pitchFamily="34" charset="0"/>
              </a:rPr>
              <a:t>The Navy and Coast Guard, with the help of State Government Fisheries </a:t>
            </a:r>
            <a:r>
              <a:rPr lang="en-US" altLang="en-US" sz="1800" dirty="0" err="1">
                <a:latin typeface="Arial" pitchFamily="34" charset="0"/>
              </a:rPr>
              <a:t>Depts</a:t>
            </a:r>
            <a:r>
              <a:rPr lang="en-US" altLang="en-US" sz="1800" dirty="0">
                <a:latin typeface="Arial" pitchFamily="34" charset="0"/>
              </a:rPr>
              <a:t>, are going to install transponders in all private boats of Indian fishermen to locate their position in the sea. These transponders will be connected through the NC3I for monitoring the vessels in the Indian Territorial water.  .</a:t>
            </a:r>
          </a:p>
        </p:txBody>
      </p:sp>
      <p:sp>
        <p:nvSpPr>
          <p:cNvPr id="27654" name="Rectangle 4"/>
          <p:cNvSpPr>
            <a:spLocks noChangeArrowheads="1"/>
          </p:cNvSpPr>
          <p:nvPr/>
        </p:nvSpPr>
        <p:spPr bwMode="auto">
          <a:xfrm>
            <a:off x="207963" y="3651250"/>
            <a:ext cx="5380037"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sz="1800" dirty="0">
                <a:solidFill>
                  <a:srgbClr val="7030A0"/>
                </a:solidFill>
                <a:latin typeface="Arial" pitchFamily="34" charset="0"/>
              </a:rPr>
              <a:t>NC3I  integration needs </a:t>
            </a:r>
            <a:r>
              <a:rPr lang="en-US" altLang="en-US" sz="1800" b="1" dirty="0">
                <a:solidFill>
                  <a:srgbClr val="7030A0"/>
                </a:solidFill>
                <a:latin typeface="Arial" pitchFamily="34" charset="0"/>
              </a:rPr>
              <a:t>real time vessel details   of </a:t>
            </a:r>
            <a:r>
              <a:rPr lang="en-US" altLang="en-US" sz="1800" b="1" dirty="0" err="1">
                <a:solidFill>
                  <a:srgbClr val="7030A0"/>
                </a:solidFill>
                <a:latin typeface="Arial" pitchFamily="34" charset="0"/>
              </a:rPr>
              <a:t>ReALCRAft</a:t>
            </a:r>
            <a:r>
              <a:rPr lang="en-US" altLang="en-US" sz="1800" b="1" dirty="0">
                <a:solidFill>
                  <a:srgbClr val="7030A0"/>
                </a:solidFill>
                <a:latin typeface="Arial" pitchFamily="34" charset="0"/>
              </a:rPr>
              <a:t>.</a:t>
            </a:r>
          </a:p>
          <a:p>
            <a:pPr algn="just" eaLnBrk="1" hangingPunct="1">
              <a:lnSpc>
                <a:spcPct val="100000"/>
              </a:lnSpc>
              <a:spcBef>
                <a:spcPct val="0"/>
              </a:spcBef>
              <a:buFontTx/>
              <a:buNone/>
            </a:pPr>
            <a:endParaRPr lang="en-US" altLang="en-US" sz="1800" b="1" dirty="0">
              <a:solidFill>
                <a:srgbClr val="7030A0"/>
              </a:solidFill>
              <a:latin typeface="Arial" pitchFamily="34" charset="0"/>
            </a:endParaRPr>
          </a:p>
          <a:p>
            <a:pPr algn="just" eaLnBrk="1" hangingPunct="1">
              <a:lnSpc>
                <a:spcPct val="100000"/>
              </a:lnSpc>
              <a:spcBef>
                <a:spcPct val="0"/>
              </a:spcBef>
              <a:buFontTx/>
              <a:buNone/>
            </a:pPr>
            <a:r>
              <a:rPr lang="en-US" altLang="en-US" sz="1800" dirty="0">
                <a:solidFill>
                  <a:srgbClr val="7030A0"/>
                </a:solidFill>
                <a:latin typeface="Arial" pitchFamily="34" charset="0"/>
              </a:rPr>
              <a:t>Using the   Secured API, vessel database  can be integrated with NC3I.</a:t>
            </a:r>
          </a:p>
          <a:p>
            <a:pPr algn="just" eaLnBrk="1" hangingPunct="1">
              <a:lnSpc>
                <a:spcPct val="100000"/>
              </a:lnSpc>
              <a:spcBef>
                <a:spcPct val="0"/>
              </a:spcBef>
              <a:buFontTx/>
              <a:buNone/>
            </a:pPr>
            <a:r>
              <a:rPr lang="en-US" altLang="en-US" sz="1800" dirty="0">
                <a:solidFill>
                  <a:srgbClr val="7030A0"/>
                </a:solidFill>
                <a:latin typeface="Arial" pitchFamily="34" charset="0"/>
              </a:rPr>
              <a:t>  </a:t>
            </a:r>
          </a:p>
          <a:p>
            <a:pPr algn="just" eaLnBrk="1" hangingPunct="1">
              <a:lnSpc>
                <a:spcPct val="100000"/>
              </a:lnSpc>
              <a:spcBef>
                <a:spcPct val="0"/>
              </a:spcBef>
              <a:buFontTx/>
              <a:buNone/>
            </a:pPr>
            <a:r>
              <a:rPr lang="en-US" altLang="en-US" sz="1800" b="1" dirty="0">
                <a:solidFill>
                  <a:srgbClr val="7030A0"/>
                </a:solidFill>
                <a:latin typeface="Arial" pitchFamily="34" charset="0"/>
              </a:rPr>
              <a:t>In </a:t>
            </a:r>
            <a:r>
              <a:rPr lang="en-US" altLang="en-US" sz="1800" b="1" dirty="0" err="1">
                <a:solidFill>
                  <a:srgbClr val="7030A0"/>
                </a:solidFill>
                <a:latin typeface="Arial" pitchFamily="34" charset="0"/>
              </a:rPr>
              <a:t>ReALCRAFt</a:t>
            </a:r>
            <a:r>
              <a:rPr lang="en-US" altLang="en-US" sz="1800" b="1" dirty="0">
                <a:solidFill>
                  <a:srgbClr val="7030A0"/>
                </a:solidFill>
                <a:latin typeface="Arial" pitchFamily="34" charset="0"/>
              </a:rPr>
              <a:t> , provision  is </a:t>
            </a:r>
            <a:r>
              <a:rPr lang="en-US" altLang="en-US" sz="1800" b="1" dirty="0" smtClean="0">
                <a:solidFill>
                  <a:srgbClr val="7030A0"/>
                </a:solidFill>
                <a:latin typeface="Arial" pitchFamily="34" charset="0"/>
              </a:rPr>
              <a:t>already </a:t>
            </a:r>
            <a:r>
              <a:rPr lang="en-US" altLang="en-US" sz="1800" b="1" dirty="0">
                <a:solidFill>
                  <a:srgbClr val="7030A0"/>
                </a:solidFill>
                <a:latin typeface="Arial" pitchFamily="34" charset="0"/>
              </a:rPr>
              <a:t>available to capture any transponders fitted with vessels.</a:t>
            </a:r>
          </a:p>
          <a:p>
            <a:pPr algn="just" eaLnBrk="1" hangingPunct="1">
              <a:lnSpc>
                <a:spcPct val="100000"/>
              </a:lnSpc>
              <a:spcBef>
                <a:spcPct val="0"/>
              </a:spcBef>
              <a:buFontTx/>
              <a:buNone/>
            </a:pPr>
            <a:endParaRPr lang="en-US" altLang="en-US" sz="1800" dirty="0">
              <a:latin typeface="Arial" pitchFamily="34" charset="0"/>
            </a:endParaRPr>
          </a:p>
        </p:txBody>
      </p:sp>
      <p:pic>
        <p:nvPicPr>
          <p:cNvPr id="2765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0288" y="1474788"/>
            <a:ext cx="5867400" cy="501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6" name="TextBox 21"/>
          <p:cNvSpPr txBox="1">
            <a:spLocks noChangeArrowheads="1"/>
          </p:cNvSpPr>
          <p:nvPr/>
        </p:nvSpPr>
        <p:spPr bwMode="auto">
          <a:xfrm>
            <a:off x="6215063" y="1012825"/>
            <a:ext cx="3430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sz="2000" b="1">
                <a:solidFill>
                  <a:srgbClr val="C00000"/>
                </a:solidFill>
                <a:latin typeface="Arial" pitchFamily="34" charset="0"/>
              </a:rPr>
              <a:t>How it can be done</a:t>
            </a:r>
          </a:p>
          <a:p>
            <a:pPr algn="just" eaLnBrk="1" hangingPunct="1">
              <a:lnSpc>
                <a:spcPct val="100000"/>
              </a:lnSpc>
              <a:spcBef>
                <a:spcPct val="0"/>
              </a:spcBef>
              <a:buFontTx/>
              <a:buNone/>
            </a:pPr>
            <a:endParaRPr lang="en-US" altLang="en-US" sz="2000">
              <a:solidFill>
                <a:srgbClr val="C00000"/>
              </a:solidFill>
              <a:latin typeface="Arial" pitchFamily="34" charset="0"/>
            </a:endParaRPr>
          </a:p>
        </p:txBody>
      </p:sp>
      <p:sp>
        <p:nvSpPr>
          <p:cNvPr id="3" name="Rectangle 2"/>
          <p:cNvSpPr/>
          <p:nvPr/>
        </p:nvSpPr>
        <p:spPr>
          <a:xfrm>
            <a:off x="4750118" y="3175085"/>
            <a:ext cx="2691763" cy="507831"/>
          </a:xfrm>
          <a:prstGeom prst="rect">
            <a:avLst/>
          </a:prstGeom>
        </p:spPr>
        <p:txBody>
          <a:bodyPr wrap="none">
            <a:spAutoFit/>
          </a:bodyPr>
          <a:lstStyle/>
          <a:p>
            <a:pPr algn="just">
              <a:lnSpc>
                <a:spcPct val="150000"/>
              </a:lnSpc>
              <a:buFont typeface="Wingdings" pitchFamily="2" charset="2"/>
              <a:buChar char="v"/>
              <a:defRPr/>
            </a:pPr>
            <a:r>
              <a:rPr lang="en-US" dirty="0">
                <a:latin typeface="Rockwell" pitchFamily="18" charset="0"/>
              </a:rPr>
              <a:t>Multilingual Selection</a:t>
            </a:r>
          </a:p>
        </p:txBody>
      </p:sp>
      <p:sp>
        <p:nvSpPr>
          <p:cNvPr id="10"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Tree>
    <p:extLst>
      <p:ext uri="{BB962C8B-B14F-4D97-AF65-F5344CB8AC3E}">
        <p14:creationId xmlns:p14="http://schemas.microsoft.com/office/powerpoint/2010/main" val="2130973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599849" y="1039918"/>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IN" altLang="en-US" sz="2800" b="1" dirty="0">
                <a:solidFill>
                  <a:srgbClr val="C00000"/>
                </a:solidFill>
                <a:latin typeface="Book Antiqua" pitchFamily="18" charset="0"/>
              </a:rPr>
              <a:t>BPR</a:t>
            </a:r>
            <a:endParaRPr lang="en-IN" altLang="en-US" sz="1100" dirty="0">
              <a:latin typeface="Book Antiqua" pitchFamily="18"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550980213"/>
              </p:ext>
            </p:extLst>
          </p:nvPr>
        </p:nvGraphicFramePr>
        <p:xfrm>
          <a:off x="136171" y="1563793"/>
          <a:ext cx="6223707" cy="4979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
        <p:nvSpPr>
          <p:cNvPr id="6" name="Round Single Corner Rectangle 5"/>
          <p:cNvSpPr/>
          <p:nvPr/>
        </p:nvSpPr>
        <p:spPr>
          <a:xfrm>
            <a:off x="1117600" y="1219200"/>
            <a:ext cx="4165600" cy="1295400"/>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dirty="0">
              <a:solidFill>
                <a:schemeClr val="tx1"/>
              </a:solidFill>
            </a:endParaRPr>
          </a:p>
          <a:p>
            <a:pPr algn="just">
              <a:defRPr/>
            </a:pPr>
            <a:r>
              <a:rPr lang="en-IN" sz="1400" dirty="0">
                <a:solidFill>
                  <a:schemeClr val="tx1"/>
                </a:solidFill>
                <a:latin typeface="Rockwell" pitchFamily="18" charset="0"/>
              </a:rPr>
              <a:t>Each of the States &amp; </a:t>
            </a:r>
            <a:r>
              <a:rPr lang="en-IN" sz="1400" dirty="0" err="1">
                <a:solidFill>
                  <a:schemeClr val="tx1"/>
                </a:solidFill>
                <a:latin typeface="Rockwell" pitchFamily="18" charset="0"/>
              </a:rPr>
              <a:t>Ut’s</a:t>
            </a:r>
            <a:r>
              <a:rPr lang="en-IN" sz="1400" dirty="0">
                <a:solidFill>
                  <a:schemeClr val="tx1"/>
                </a:solidFill>
                <a:latin typeface="Rockwell" pitchFamily="18" charset="0"/>
              </a:rPr>
              <a:t> had their respective Marine regulation acts with their own format and procedures for registration of fishing vessels  which differed from each other</a:t>
            </a:r>
          </a:p>
          <a:p>
            <a:pPr algn="ctr">
              <a:defRPr/>
            </a:pPr>
            <a:endParaRPr lang="en-IN" sz="1400" dirty="0">
              <a:solidFill>
                <a:schemeClr val="tx1"/>
              </a:solidFill>
            </a:endParaRPr>
          </a:p>
        </p:txBody>
      </p:sp>
      <p:sp>
        <p:nvSpPr>
          <p:cNvPr id="8" name="Round Single Corner Rectangle 7"/>
          <p:cNvSpPr/>
          <p:nvPr/>
        </p:nvSpPr>
        <p:spPr>
          <a:xfrm>
            <a:off x="1117600" y="2819400"/>
            <a:ext cx="4165600" cy="685800"/>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a:defRPr/>
            </a:pPr>
            <a:r>
              <a:rPr lang="en-IN" sz="1400" dirty="0">
                <a:solidFill>
                  <a:schemeClr val="tx1"/>
                </a:solidFill>
                <a:latin typeface="Rockwell" pitchFamily="18" charset="0"/>
              </a:rPr>
              <a:t>No specific fee criteria</a:t>
            </a:r>
          </a:p>
        </p:txBody>
      </p:sp>
      <p:sp>
        <p:nvSpPr>
          <p:cNvPr id="9" name="Round Single Corner Rectangle 8"/>
          <p:cNvSpPr/>
          <p:nvPr/>
        </p:nvSpPr>
        <p:spPr>
          <a:xfrm>
            <a:off x="1117600" y="3810000"/>
            <a:ext cx="4165600" cy="685800"/>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a:defRPr/>
            </a:pPr>
            <a:r>
              <a:rPr lang="en-IN" sz="1400" dirty="0">
                <a:solidFill>
                  <a:schemeClr val="tx1"/>
                </a:solidFill>
                <a:latin typeface="Rockwell" pitchFamily="18" charset="0"/>
              </a:rPr>
              <a:t>No mechanism to track the vessels </a:t>
            </a:r>
          </a:p>
        </p:txBody>
      </p:sp>
      <p:sp>
        <p:nvSpPr>
          <p:cNvPr id="10" name="Round Single Corner Rectangle 9"/>
          <p:cNvSpPr/>
          <p:nvPr/>
        </p:nvSpPr>
        <p:spPr>
          <a:xfrm>
            <a:off x="1117600" y="4724400"/>
            <a:ext cx="4165600" cy="685800"/>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IN" sz="1400" dirty="0">
                <a:solidFill>
                  <a:schemeClr val="tx1"/>
                </a:solidFill>
                <a:latin typeface="Rockwell" pitchFamily="18" charset="0"/>
              </a:rPr>
              <a:t>procedural issues in movement of vessels from one state to other </a:t>
            </a:r>
          </a:p>
        </p:txBody>
      </p:sp>
      <p:sp>
        <p:nvSpPr>
          <p:cNvPr id="11" name="Right Arrow 10"/>
          <p:cNvSpPr/>
          <p:nvPr/>
        </p:nvSpPr>
        <p:spPr>
          <a:xfrm rot="16200000">
            <a:off x="-431800" y="2641600"/>
            <a:ext cx="1981200" cy="1117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solidFill>
                  <a:schemeClr val="tx1"/>
                </a:solidFill>
              </a:rPr>
              <a:t>Pre  deployment</a:t>
            </a:r>
          </a:p>
        </p:txBody>
      </p:sp>
    </p:spTree>
    <p:extLst>
      <p:ext uri="{BB962C8B-B14F-4D97-AF65-F5344CB8AC3E}">
        <p14:creationId xmlns:p14="http://schemas.microsoft.com/office/powerpoint/2010/main" val="1007650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
        <p:nvSpPr>
          <p:cNvPr id="6" name="Round Single Corner Rectangle 5"/>
          <p:cNvSpPr/>
          <p:nvPr/>
        </p:nvSpPr>
        <p:spPr>
          <a:xfrm>
            <a:off x="1117600" y="4724400"/>
            <a:ext cx="4165600" cy="685800"/>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IN" sz="1400" dirty="0">
                <a:solidFill>
                  <a:schemeClr val="tx1"/>
                </a:solidFill>
                <a:latin typeface="Rockwell" pitchFamily="18" charset="0"/>
              </a:rPr>
              <a:t>procedural issues in movement of vessels from one state to other </a:t>
            </a:r>
          </a:p>
        </p:txBody>
      </p:sp>
      <p:sp>
        <p:nvSpPr>
          <p:cNvPr id="8" name="Right Arrow 7"/>
          <p:cNvSpPr/>
          <p:nvPr/>
        </p:nvSpPr>
        <p:spPr>
          <a:xfrm rot="5400000">
            <a:off x="4953000" y="2641600"/>
            <a:ext cx="1981200" cy="11176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solidFill>
                  <a:schemeClr val="tx1"/>
                </a:solidFill>
              </a:rPr>
              <a:t>Post deployment</a:t>
            </a:r>
          </a:p>
        </p:txBody>
      </p:sp>
      <p:sp>
        <p:nvSpPr>
          <p:cNvPr id="9" name="Round Single Corner Rectangle 8"/>
          <p:cNvSpPr/>
          <p:nvPr/>
        </p:nvSpPr>
        <p:spPr>
          <a:xfrm>
            <a:off x="6705600" y="1000125"/>
            <a:ext cx="4978400" cy="1666875"/>
          </a:xfrm>
          <a:prstGeom prst="round1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IN" sz="1400" dirty="0">
              <a:solidFill>
                <a:schemeClr val="tx1"/>
              </a:solidFill>
            </a:endParaRPr>
          </a:p>
          <a:p>
            <a:pPr>
              <a:defRPr/>
            </a:pPr>
            <a:r>
              <a:rPr lang="en-IN" sz="1400" dirty="0">
                <a:solidFill>
                  <a:schemeClr val="tx1"/>
                </a:solidFill>
                <a:latin typeface="Rockwell" pitchFamily="18" charset="0"/>
              </a:rPr>
              <a:t>Uniform format of registration and DG, Shipping issued a notification under Merchant Shipping (MS) Act, notifying a format based, on </a:t>
            </a:r>
            <a:r>
              <a:rPr lang="en-IN" sz="1400" dirty="0" err="1">
                <a:solidFill>
                  <a:schemeClr val="tx1"/>
                </a:solidFill>
                <a:latin typeface="Rockwell" pitchFamily="18" charset="0"/>
              </a:rPr>
              <a:t>ReALCraft</a:t>
            </a:r>
            <a:r>
              <a:rPr lang="en-IN" sz="1400" dirty="0">
                <a:solidFill>
                  <a:schemeClr val="tx1"/>
                </a:solidFill>
                <a:latin typeface="Rockwell" pitchFamily="18" charset="0"/>
              </a:rPr>
              <a:t> Application, for registration of Fishing Vessels. It was decided that all fishing vessels less than 20 metres in length will be registered under MS Act.</a:t>
            </a:r>
          </a:p>
          <a:p>
            <a:pPr algn="ctr">
              <a:defRPr/>
            </a:pPr>
            <a:endParaRPr lang="en-IN" sz="1400" dirty="0">
              <a:solidFill>
                <a:schemeClr val="tx1"/>
              </a:solidFill>
            </a:endParaRPr>
          </a:p>
        </p:txBody>
      </p:sp>
      <p:sp>
        <p:nvSpPr>
          <p:cNvPr id="10" name="Round Single Corner Rectangle 9"/>
          <p:cNvSpPr/>
          <p:nvPr/>
        </p:nvSpPr>
        <p:spPr>
          <a:xfrm>
            <a:off x="6705600" y="2667000"/>
            <a:ext cx="4978400" cy="1981200"/>
          </a:xfrm>
          <a:prstGeom prst="round1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a:defRPr/>
            </a:pPr>
            <a:r>
              <a:rPr lang="en-IN" sz="1400" dirty="0">
                <a:solidFill>
                  <a:schemeClr val="tx1"/>
                </a:solidFill>
                <a:latin typeface="Rockwell" pitchFamily="18" charset="0"/>
              </a:rPr>
              <a:t>The implementation of this system will bring all the 3, 00,000-odd fishing vessels into one National Database. Availability of a comprehensive database on fishing vessels, will help in identifying fishing vessels involved in fishing operations in Indian waters and also give the information on the movement of these vessels.  SMS. </a:t>
            </a:r>
          </a:p>
        </p:txBody>
      </p:sp>
      <p:sp>
        <p:nvSpPr>
          <p:cNvPr id="11" name="Right Arrow 10"/>
          <p:cNvSpPr/>
          <p:nvPr/>
        </p:nvSpPr>
        <p:spPr>
          <a:xfrm rot="16200000">
            <a:off x="-431800" y="2641600"/>
            <a:ext cx="1981200" cy="1117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solidFill>
                  <a:schemeClr val="tx1"/>
                </a:solidFill>
              </a:rPr>
              <a:t>Pre  deployment</a:t>
            </a:r>
          </a:p>
        </p:txBody>
      </p:sp>
      <p:sp>
        <p:nvSpPr>
          <p:cNvPr id="12" name="Round Single Corner Rectangle 11"/>
          <p:cNvSpPr/>
          <p:nvPr/>
        </p:nvSpPr>
        <p:spPr>
          <a:xfrm>
            <a:off x="6705600" y="4648200"/>
            <a:ext cx="5181600" cy="1485900"/>
          </a:xfrm>
          <a:prstGeom prst="round1Rect">
            <a:avLst/>
          </a:prstGeom>
          <a:gradFill flip="none" rotWithShape="1">
            <a:gsLst>
              <a:gs pos="0">
                <a:srgbClr val="D0B4E0">
                  <a:tint val="66000"/>
                  <a:satMod val="160000"/>
                </a:srgbClr>
              </a:gs>
              <a:gs pos="50000">
                <a:srgbClr val="D0B4E0">
                  <a:tint val="44500"/>
                  <a:satMod val="160000"/>
                </a:srgbClr>
              </a:gs>
              <a:gs pos="100000">
                <a:srgbClr val="D0B4E0">
                  <a:tint val="23500"/>
                  <a:satMod val="160000"/>
                </a:srgbClr>
              </a:gs>
            </a:gsLst>
            <a:lin ang="2700000" scaled="1"/>
            <a:tileRect/>
          </a:gra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a:defRPr/>
            </a:pPr>
            <a:r>
              <a:rPr lang="en-IN" sz="1400" dirty="0">
                <a:solidFill>
                  <a:schemeClr val="tx1"/>
                </a:solidFill>
                <a:latin typeface="Rockwell" pitchFamily="18" charset="0"/>
              </a:rPr>
              <a:t>The process of issuing Fishing License and Registration Certificate of Fishing Crafts to Fishermen will become much faster, transparent and hassle free. Not only this, fishermen will be able to get status of their application by simply sending their registration number through SMS. </a:t>
            </a:r>
          </a:p>
        </p:txBody>
      </p:sp>
      <p:sp>
        <p:nvSpPr>
          <p:cNvPr id="13" name="Round Single Corner Rectangle 12"/>
          <p:cNvSpPr/>
          <p:nvPr/>
        </p:nvSpPr>
        <p:spPr>
          <a:xfrm>
            <a:off x="1117600" y="1219200"/>
            <a:ext cx="4165600" cy="1295400"/>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dirty="0">
              <a:solidFill>
                <a:schemeClr val="tx1"/>
              </a:solidFill>
            </a:endParaRPr>
          </a:p>
          <a:p>
            <a:pPr algn="just">
              <a:defRPr/>
            </a:pPr>
            <a:r>
              <a:rPr lang="en-IN" sz="1400" dirty="0">
                <a:solidFill>
                  <a:schemeClr val="tx1"/>
                </a:solidFill>
                <a:latin typeface="Rockwell" pitchFamily="18" charset="0"/>
              </a:rPr>
              <a:t>Each of the States &amp; </a:t>
            </a:r>
            <a:r>
              <a:rPr lang="en-IN" sz="1400" dirty="0" err="1">
                <a:solidFill>
                  <a:schemeClr val="tx1"/>
                </a:solidFill>
                <a:latin typeface="Rockwell" pitchFamily="18" charset="0"/>
              </a:rPr>
              <a:t>Ut’s</a:t>
            </a:r>
            <a:r>
              <a:rPr lang="en-IN" sz="1400" dirty="0">
                <a:solidFill>
                  <a:schemeClr val="tx1"/>
                </a:solidFill>
                <a:latin typeface="Rockwell" pitchFamily="18" charset="0"/>
              </a:rPr>
              <a:t> had their respective Marine regulation acts with their own format and procedures for registration of fishing vessels  which differed from each other</a:t>
            </a:r>
          </a:p>
          <a:p>
            <a:pPr algn="ctr">
              <a:defRPr/>
            </a:pPr>
            <a:endParaRPr lang="en-IN" sz="1400" dirty="0">
              <a:solidFill>
                <a:schemeClr val="tx1"/>
              </a:solidFill>
            </a:endParaRPr>
          </a:p>
        </p:txBody>
      </p:sp>
      <p:sp>
        <p:nvSpPr>
          <p:cNvPr id="14" name="Round Single Corner Rectangle 13"/>
          <p:cNvSpPr/>
          <p:nvPr/>
        </p:nvSpPr>
        <p:spPr>
          <a:xfrm>
            <a:off x="1117600" y="2819400"/>
            <a:ext cx="4165600" cy="685800"/>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a:defRPr/>
            </a:pPr>
            <a:r>
              <a:rPr lang="en-IN" sz="1400" dirty="0">
                <a:solidFill>
                  <a:schemeClr val="tx1"/>
                </a:solidFill>
                <a:latin typeface="Rockwell" pitchFamily="18" charset="0"/>
              </a:rPr>
              <a:t>No specific fee criteria</a:t>
            </a:r>
          </a:p>
        </p:txBody>
      </p:sp>
      <p:sp>
        <p:nvSpPr>
          <p:cNvPr id="15" name="Round Single Corner Rectangle 14"/>
          <p:cNvSpPr/>
          <p:nvPr/>
        </p:nvSpPr>
        <p:spPr>
          <a:xfrm>
            <a:off x="1117600" y="3810000"/>
            <a:ext cx="4165600" cy="685800"/>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a:defRPr/>
            </a:pPr>
            <a:r>
              <a:rPr lang="en-IN" sz="1400" dirty="0">
                <a:solidFill>
                  <a:schemeClr val="tx1"/>
                </a:solidFill>
                <a:latin typeface="Rockwell" pitchFamily="18" charset="0"/>
              </a:rPr>
              <a:t>No mechanism to track the vessels </a:t>
            </a:r>
          </a:p>
        </p:txBody>
      </p:sp>
    </p:spTree>
    <p:extLst>
      <p:ext uri="{BB962C8B-B14F-4D97-AF65-F5344CB8AC3E}">
        <p14:creationId xmlns:p14="http://schemas.microsoft.com/office/powerpoint/2010/main" val="474306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
        <p:nvSpPr>
          <p:cNvPr id="6" name="Round Single Corner Rectangle 5"/>
          <p:cNvSpPr/>
          <p:nvPr/>
        </p:nvSpPr>
        <p:spPr>
          <a:xfrm>
            <a:off x="1117600" y="4724400"/>
            <a:ext cx="4165600" cy="685800"/>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IN" sz="1400" dirty="0">
                <a:solidFill>
                  <a:schemeClr val="tx1"/>
                </a:solidFill>
                <a:latin typeface="Rockwell" pitchFamily="18" charset="0"/>
              </a:rPr>
              <a:t>procedural issues in movement of vessels from one state to other </a:t>
            </a:r>
          </a:p>
        </p:txBody>
      </p:sp>
      <p:sp>
        <p:nvSpPr>
          <p:cNvPr id="8" name="Right Arrow 7"/>
          <p:cNvSpPr/>
          <p:nvPr/>
        </p:nvSpPr>
        <p:spPr>
          <a:xfrm rot="5400000">
            <a:off x="4953000" y="2641600"/>
            <a:ext cx="1981200" cy="11176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solidFill>
                  <a:schemeClr val="tx1"/>
                </a:solidFill>
              </a:rPr>
              <a:t>Post deployment</a:t>
            </a:r>
          </a:p>
        </p:txBody>
      </p:sp>
      <p:sp>
        <p:nvSpPr>
          <p:cNvPr id="11" name="Right Arrow 10"/>
          <p:cNvSpPr/>
          <p:nvPr/>
        </p:nvSpPr>
        <p:spPr>
          <a:xfrm rot="16200000">
            <a:off x="-431800" y="2641600"/>
            <a:ext cx="1981200" cy="1117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solidFill>
                  <a:schemeClr val="tx1"/>
                </a:solidFill>
              </a:rPr>
              <a:t>Pre  deployment</a:t>
            </a:r>
          </a:p>
        </p:txBody>
      </p:sp>
      <p:sp>
        <p:nvSpPr>
          <p:cNvPr id="13" name="Round Single Corner Rectangle 12"/>
          <p:cNvSpPr/>
          <p:nvPr/>
        </p:nvSpPr>
        <p:spPr>
          <a:xfrm>
            <a:off x="1117600" y="1219200"/>
            <a:ext cx="4165600" cy="1295400"/>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400" dirty="0">
              <a:solidFill>
                <a:schemeClr val="tx1"/>
              </a:solidFill>
            </a:endParaRPr>
          </a:p>
          <a:p>
            <a:pPr algn="just">
              <a:defRPr/>
            </a:pPr>
            <a:r>
              <a:rPr lang="en-IN" sz="1400" dirty="0">
                <a:solidFill>
                  <a:schemeClr val="tx1"/>
                </a:solidFill>
                <a:latin typeface="Rockwell" pitchFamily="18" charset="0"/>
              </a:rPr>
              <a:t>Each of the States &amp; </a:t>
            </a:r>
            <a:r>
              <a:rPr lang="en-IN" sz="1400" dirty="0" err="1">
                <a:solidFill>
                  <a:schemeClr val="tx1"/>
                </a:solidFill>
                <a:latin typeface="Rockwell" pitchFamily="18" charset="0"/>
              </a:rPr>
              <a:t>Ut’s</a:t>
            </a:r>
            <a:r>
              <a:rPr lang="en-IN" sz="1400" dirty="0">
                <a:solidFill>
                  <a:schemeClr val="tx1"/>
                </a:solidFill>
                <a:latin typeface="Rockwell" pitchFamily="18" charset="0"/>
              </a:rPr>
              <a:t> had their respective Marine regulation acts with their own format and procedures for registration of fishing vessels  which differed from each other</a:t>
            </a:r>
          </a:p>
          <a:p>
            <a:pPr algn="ctr">
              <a:defRPr/>
            </a:pPr>
            <a:endParaRPr lang="en-IN" sz="1400" dirty="0">
              <a:solidFill>
                <a:schemeClr val="tx1"/>
              </a:solidFill>
            </a:endParaRPr>
          </a:p>
        </p:txBody>
      </p:sp>
      <p:sp>
        <p:nvSpPr>
          <p:cNvPr id="14" name="Round Single Corner Rectangle 13"/>
          <p:cNvSpPr/>
          <p:nvPr/>
        </p:nvSpPr>
        <p:spPr>
          <a:xfrm>
            <a:off x="1117600" y="2819400"/>
            <a:ext cx="4165600" cy="685800"/>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a:defRPr/>
            </a:pPr>
            <a:r>
              <a:rPr lang="en-IN" sz="1400" dirty="0">
                <a:solidFill>
                  <a:schemeClr val="tx1"/>
                </a:solidFill>
                <a:latin typeface="Rockwell" pitchFamily="18" charset="0"/>
              </a:rPr>
              <a:t>No specific fee criteria</a:t>
            </a:r>
          </a:p>
        </p:txBody>
      </p:sp>
      <p:sp>
        <p:nvSpPr>
          <p:cNvPr id="15" name="Round Single Corner Rectangle 14"/>
          <p:cNvSpPr/>
          <p:nvPr/>
        </p:nvSpPr>
        <p:spPr>
          <a:xfrm>
            <a:off x="1117600" y="3810000"/>
            <a:ext cx="4165600" cy="685800"/>
          </a:xfrm>
          <a:prstGeom prst="round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a:defRPr/>
            </a:pPr>
            <a:r>
              <a:rPr lang="en-IN" sz="1400" dirty="0">
                <a:solidFill>
                  <a:schemeClr val="tx1"/>
                </a:solidFill>
                <a:latin typeface="Rockwell" pitchFamily="18" charset="0"/>
              </a:rPr>
              <a:t>No mechanism to track the vessels </a:t>
            </a:r>
          </a:p>
        </p:txBody>
      </p:sp>
      <p:sp>
        <p:nvSpPr>
          <p:cNvPr id="16" name="Round Single Corner Rectangle 15"/>
          <p:cNvSpPr/>
          <p:nvPr/>
        </p:nvSpPr>
        <p:spPr>
          <a:xfrm>
            <a:off x="6502400" y="1235947"/>
            <a:ext cx="5283200" cy="1143000"/>
          </a:xfrm>
          <a:prstGeom prst="round1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a:defRPr/>
            </a:pPr>
            <a:r>
              <a:rPr lang="en-IN" sz="1400" dirty="0">
                <a:solidFill>
                  <a:schemeClr val="tx1"/>
                </a:solidFill>
                <a:latin typeface="Rockwell" pitchFamily="18" charset="0"/>
              </a:rPr>
              <a:t>To facilitates the Coastal Security Agencies in uniquely identifying and monitoring the fishermen and fishing vessels in the sea to prevent illegal unregulated and unreported fishing.</a:t>
            </a:r>
          </a:p>
        </p:txBody>
      </p:sp>
      <p:sp>
        <p:nvSpPr>
          <p:cNvPr id="17" name="Round Single Corner Rectangle 16"/>
          <p:cNvSpPr/>
          <p:nvPr/>
        </p:nvSpPr>
        <p:spPr>
          <a:xfrm>
            <a:off x="6502400" y="2607547"/>
            <a:ext cx="5283200" cy="2362200"/>
          </a:xfrm>
          <a:prstGeom prst="round1Rect">
            <a:avLst/>
          </a:prstGeom>
          <a:solidFill>
            <a:schemeClr val="accent6">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a:defRPr/>
            </a:pPr>
            <a:r>
              <a:rPr lang="en-IN" sz="1400" dirty="0">
                <a:solidFill>
                  <a:schemeClr val="tx1"/>
                </a:solidFill>
                <a:latin typeface="Rockwell" pitchFamily="18" charset="0"/>
              </a:rPr>
              <a:t>A database on Fishing Vessels and their movement facilitates Fisheries Informatics for Decision Support and Information Access. Thus, this application would help to check and track suspicious vessels in Indian waters, by providing instant information of a specified vessel. It would also prevent illegal, unregistered and unreported vessels in the territorial waters, strengthening security of the coasts as well as the security of Indian fishermen at sea. </a:t>
            </a:r>
          </a:p>
        </p:txBody>
      </p:sp>
    </p:spTree>
    <p:extLst>
      <p:ext uri="{BB962C8B-B14F-4D97-AF65-F5344CB8AC3E}">
        <p14:creationId xmlns:p14="http://schemas.microsoft.com/office/powerpoint/2010/main" val="4216684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279400" y="906463"/>
            <a:ext cx="2490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n-IN" altLang="en-US" b="1" dirty="0" smtClean="0">
                <a:solidFill>
                  <a:srgbClr val="C00000"/>
                </a:solidFill>
                <a:latin typeface="Arial" pitchFamily="34" charset="0"/>
              </a:rPr>
              <a:t>Way forward </a:t>
            </a:r>
            <a:r>
              <a:rPr lang="en-IN" altLang="en-US" sz="1800" dirty="0" smtClean="0">
                <a:solidFill>
                  <a:srgbClr val="C00000"/>
                </a:solidFill>
                <a:latin typeface="Arial" pitchFamily="34" charset="0"/>
              </a:rPr>
              <a:t> </a:t>
            </a:r>
            <a:endParaRPr lang="en-IN" altLang="en-US" sz="1800" dirty="0">
              <a:solidFill>
                <a:srgbClr val="C00000"/>
              </a:solidFill>
              <a:latin typeface="Arial" pitchFamily="34" charset="0"/>
            </a:endParaRPr>
          </a:p>
        </p:txBody>
      </p:sp>
      <p:graphicFrame>
        <p:nvGraphicFramePr>
          <p:cNvPr id="7" name="Diagram 6"/>
          <p:cNvGraphicFramePr/>
          <p:nvPr>
            <p:extLst>
              <p:ext uri="{D42A27DB-BD31-4B8C-83A1-F6EECF244321}">
                <p14:modId xmlns:p14="http://schemas.microsoft.com/office/powerpoint/2010/main" val="3219359274"/>
              </p:ext>
            </p:extLst>
          </p:nvPr>
        </p:nvGraphicFramePr>
        <p:xfrm>
          <a:off x="278615" y="1430841"/>
          <a:ext cx="7537868" cy="5267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5" name="Picture 4" descr="https://encrypted-tbn2.gstatic.com/images?q=tbn:ANd9GcRYH5lau22oj7Hzco-a-ijHUiObMIUHlCqhjq2SQO0e0T1YyLNZ"/>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3300" y="4711700"/>
            <a:ext cx="25241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descr="Image result for smart card to fishing vesse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019413">
            <a:off x="7857332" y="1143794"/>
            <a:ext cx="17970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5" descr="Image result for chassis number exampl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793934">
            <a:off x="9891713" y="2497138"/>
            <a:ext cx="1957387"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Tree>
    <p:extLst>
      <p:ext uri="{BB962C8B-B14F-4D97-AF65-F5344CB8AC3E}">
        <p14:creationId xmlns:p14="http://schemas.microsoft.com/office/powerpoint/2010/main" val="3103439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279400" y="906463"/>
            <a:ext cx="2345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n-IN" altLang="en-US" b="1" dirty="0" smtClean="0">
                <a:solidFill>
                  <a:srgbClr val="C00000"/>
                </a:solidFill>
                <a:latin typeface="Arial" pitchFamily="34" charset="0"/>
              </a:rPr>
              <a:t>Comparison</a:t>
            </a:r>
            <a:r>
              <a:rPr lang="en-IN" altLang="en-US" sz="1800" dirty="0" smtClean="0">
                <a:solidFill>
                  <a:srgbClr val="C00000"/>
                </a:solidFill>
                <a:latin typeface="Arial" pitchFamily="34" charset="0"/>
              </a:rPr>
              <a:t> </a:t>
            </a:r>
            <a:endParaRPr lang="en-IN" altLang="en-US" sz="1800" dirty="0">
              <a:solidFill>
                <a:srgbClr val="C00000"/>
              </a:solidFill>
              <a:latin typeface="Arial" pitchFamily="34" charset="0"/>
            </a:endParaRPr>
          </a:p>
        </p:txBody>
      </p:sp>
      <p:sp>
        <p:nvSpPr>
          <p:cNvPr id="8" name="TextBox 8"/>
          <p:cNvSpPr txBox="1">
            <a:spLocks noChangeArrowheads="1"/>
          </p:cNvSpPr>
          <p:nvPr/>
        </p:nvSpPr>
        <p:spPr bwMode="auto">
          <a:xfrm>
            <a:off x="2513013" y="30163"/>
            <a:ext cx="7404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en-US" altLang="en-US" sz="2000" b="1" dirty="0">
                <a:latin typeface="Georgia" pitchFamily="18" charset="0"/>
                <a:ea typeface="Verdana" pitchFamily="34" charset="0"/>
                <a:cs typeface="Verdana" pitchFamily="34" charset="0"/>
              </a:rPr>
              <a:t>REGISTRATION AND LICENSING OF FISHING CRAFT</a:t>
            </a:r>
          </a:p>
          <a:p>
            <a:pPr algn="ctr" eaLnBrk="1" hangingPunct="1">
              <a:lnSpc>
                <a:spcPct val="100000"/>
              </a:lnSpc>
              <a:spcBef>
                <a:spcPct val="0"/>
              </a:spcBef>
              <a:buFontTx/>
              <a:buNone/>
            </a:pPr>
            <a:r>
              <a:rPr lang="en-US" altLang="en-US" sz="2000" b="1" dirty="0" err="1">
                <a:latin typeface="Arial" pitchFamily="34" charset="0"/>
              </a:rPr>
              <a:t>ReALCRAft</a:t>
            </a:r>
            <a:r>
              <a:rPr lang="en-US" altLang="en-US" sz="2000" b="1" dirty="0">
                <a:latin typeface="Georgia" pitchFamily="18" charset="0"/>
                <a:ea typeface="Verdana" pitchFamily="34" charset="0"/>
                <a:cs typeface="Verdana" pitchFamily="34" charset="0"/>
              </a:rPr>
              <a:t> </a:t>
            </a:r>
          </a:p>
        </p:txBody>
      </p:sp>
      <p:graphicFrame>
        <p:nvGraphicFramePr>
          <p:cNvPr id="3" name="Table 2"/>
          <p:cNvGraphicFramePr>
            <a:graphicFrameLocks noGrp="1"/>
          </p:cNvGraphicFramePr>
          <p:nvPr/>
        </p:nvGraphicFramePr>
        <p:xfrm>
          <a:off x="2032000" y="719666"/>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606694752"/>
                    </a:ext>
                  </a:extLst>
                </a:gridCol>
              </a:tblGrid>
              <a:tr h="370840">
                <a:tc>
                  <a:txBody>
                    <a:bodyPr/>
                    <a:lstStyle/>
                    <a:p>
                      <a:endParaRPr lang="en-US" dirty="0"/>
                    </a:p>
                  </a:txBody>
                  <a:tcPr/>
                </a:tc>
                <a:extLst>
                  <a:ext uri="{0D108BD9-81ED-4DB2-BD59-A6C34878D82A}">
                    <a16:rowId xmlns:a16="http://schemas.microsoft.com/office/drawing/2014/main" xmlns="" val="280361537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23923866"/>
              </p:ext>
            </p:extLst>
          </p:nvPr>
        </p:nvGraphicFramePr>
        <p:xfrm>
          <a:off x="384070" y="1513486"/>
          <a:ext cx="7272774" cy="2468880"/>
        </p:xfrm>
        <a:graphic>
          <a:graphicData uri="http://schemas.openxmlformats.org/drawingml/2006/table">
            <a:tbl>
              <a:tblPr firstRow="1" bandRow="1">
                <a:tableStyleId>{5C22544A-7EE6-4342-B048-85BDC9FD1C3A}</a:tableStyleId>
              </a:tblPr>
              <a:tblGrid>
                <a:gridCol w="1212129"/>
                <a:gridCol w="1212129"/>
                <a:gridCol w="1502839"/>
                <a:gridCol w="921419"/>
                <a:gridCol w="1212129"/>
                <a:gridCol w="1212129"/>
              </a:tblGrid>
              <a:tr h="370840">
                <a:tc>
                  <a:txBody>
                    <a:bodyPr/>
                    <a:lstStyle/>
                    <a:p>
                      <a:pPr algn="ctr"/>
                      <a:r>
                        <a:rPr lang="en-US" dirty="0" smtClean="0"/>
                        <a:t>YEAR</a:t>
                      </a:r>
                      <a:endParaRPr lang="en-US" dirty="0"/>
                    </a:p>
                  </a:txBody>
                  <a:tcPr/>
                </a:tc>
                <a:tc>
                  <a:txBody>
                    <a:bodyPr/>
                    <a:lstStyle/>
                    <a:p>
                      <a:pPr algn="ctr"/>
                      <a:r>
                        <a:rPr lang="en-US" dirty="0" smtClean="0"/>
                        <a:t>NO.OF SERVICES</a:t>
                      </a:r>
                      <a:endParaRPr lang="en-US" dirty="0"/>
                    </a:p>
                  </a:txBody>
                  <a:tcPr/>
                </a:tc>
                <a:tc>
                  <a:txBody>
                    <a:bodyPr/>
                    <a:lstStyle/>
                    <a:p>
                      <a:pPr algn="ctr"/>
                      <a:r>
                        <a:rPr lang="en-US" dirty="0" smtClean="0"/>
                        <a:t>VOLUME </a:t>
                      </a:r>
                    </a:p>
                    <a:p>
                      <a:pPr algn="ctr"/>
                      <a:r>
                        <a:rPr lang="en-US" dirty="0" smtClean="0"/>
                        <a:t>OF TRANSACTIONS</a:t>
                      </a:r>
                      <a:endParaRPr lang="en-US" dirty="0"/>
                    </a:p>
                  </a:txBody>
                  <a:tcPr/>
                </a:tc>
                <a:tc>
                  <a:txBody>
                    <a:bodyPr/>
                    <a:lstStyle/>
                    <a:p>
                      <a:pPr algn="ctr"/>
                      <a:r>
                        <a:rPr lang="en-US" dirty="0" smtClean="0"/>
                        <a:t>USERS</a:t>
                      </a:r>
                      <a:endParaRPr lang="en-US" dirty="0"/>
                    </a:p>
                  </a:txBody>
                  <a:tcPr/>
                </a:tc>
                <a:tc>
                  <a:txBody>
                    <a:bodyPr/>
                    <a:lstStyle/>
                    <a:p>
                      <a:pPr algn="ctr"/>
                      <a:r>
                        <a:rPr lang="en-US" dirty="0" smtClean="0"/>
                        <a:t>RC</a:t>
                      </a:r>
                      <a:endParaRPr lang="en-US" dirty="0"/>
                    </a:p>
                  </a:txBody>
                  <a:tcPr/>
                </a:tc>
                <a:tc>
                  <a:txBody>
                    <a:bodyPr/>
                    <a:lstStyle/>
                    <a:p>
                      <a:pPr algn="ctr"/>
                      <a:r>
                        <a:rPr lang="en-US" dirty="0" smtClean="0"/>
                        <a:t>LC</a:t>
                      </a:r>
                      <a:endParaRPr lang="en-US" dirty="0"/>
                    </a:p>
                  </a:txBody>
                  <a:tcPr/>
                </a:tc>
              </a:tr>
              <a:tr h="370840">
                <a:tc>
                  <a:txBody>
                    <a:bodyPr/>
                    <a:lstStyle/>
                    <a:p>
                      <a:pPr algn="ctr"/>
                      <a:r>
                        <a:rPr lang="en-US" dirty="0" smtClean="0"/>
                        <a:t>2014-15</a:t>
                      </a:r>
                      <a:endParaRPr lang="en-US" dirty="0"/>
                    </a:p>
                  </a:txBody>
                  <a:tcPr/>
                </a:tc>
                <a:tc>
                  <a:txBody>
                    <a:bodyPr/>
                    <a:lstStyle/>
                    <a:p>
                      <a:pPr algn="ctr"/>
                      <a:r>
                        <a:rPr lang="en-US" dirty="0" smtClean="0"/>
                        <a:t>19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Arial" panose="020B0604020202020204" pitchFamily="34" charset="0"/>
                          <a:cs typeface="Arial" panose="020B0604020202020204" pitchFamily="34" charset="0"/>
                        </a:rPr>
                        <a:t>114026</a:t>
                      </a:r>
                      <a:endParaRPr lang="en-US" sz="1800" dirty="0" smtClean="0">
                        <a:effectLst/>
                        <a:latin typeface="Arial" panose="020B0604020202020204" pitchFamily="34" charset="0"/>
                        <a:ea typeface="Arial" panose="020B0604020202020204" pitchFamily="34" charset="0"/>
                        <a:cs typeface="Arial" panose="020B0604020202020204" pitchFamily="34" charset="0"/>
                      </a:endParaRPr>
                    </a:p>
                    <a:p>
                      <a:pPr algn="ctr"/>
                      <a:endParaRPr lang="en-US" dirty="0"/>
                    </a:p>
                  </a:txBody>
                  <a:tcPr/>
                </a:tc>
                <a:tc>
                  <a:txBody>
                    <a:bodyPr/>
                    <a:lstStyle/>
                    <a:p>
                      <a:pPr algn="ctr"/>
                      <a:r>
                        <a:rPr lang="en-US" dirty="0" smtClean="0"/>
                        <a:t>1000</a:t>
                      </a:r>
                      <a:endParaRPr lang="en-US" dirty="0"/>
                    </a:p>
                  </a:txBody>
                  <a:tcPr/>
                </a:tc>
                <a:tc>
                  <a:txBody>
                    <a:bodyPr/>
                    <a:lstStyle/>
                    <a:p>
                      <a:pPr algn="ctr"/>
                      <a:r>
                        <a:rPr lang="en-US" dirty="0" smtClean="0"/>
                        <a:t>35317</a:t>
                      </a:r>
                      <a:endParaRPr lang="en-US" dirty="0"/>
                    </a:p>
                  </a:txBody>
                  <a:tcPr/>
                </a:tc>
                <a:tc>
                  <a:txBody>
                    <a:bodyPr/>
                    <a:lstStyle/>
                    <a:p>
                      <a:pPr algn="ctr"/>
                      <a:r>
                        <a:rPr lang="en-US" dirty="0" smtClean="0"/>
                        <a:t>17941</a:t>
                      </a:r>
                      <a:endParaRPr lang="en-US" dirty="0"/>
                    </a:p>
                  </a:txBody>
                  <a:tcPr/>
                </a:tc>
              </a:tr>
              <a:tr h="370840">
                <a:tc>
                  <a:txBody>
                    <a:bodyPr/>
                    <a:lstStyle/>
                    <a:p>
                      <a:pPr algn="ctr"/>
                      <a:r>
                        <a:rPr lang="en-US" dirty="0" smtClean="0"/>
                        <a:t>2019-20</a:t>
                      </a:r>
                      <a:endParaRPr lang="en-US" dirty="0"/>
                    </a:p>
                  </a:txBody>
                  <a:tcPr/>
                </a:tc>
                <a:tc>
                  <a:txBody>
                    <a:bodyPr/>
                    <a:lstStyle/>
                    <a:p>
                      <a:pPr algn="ctr"/>
                      <a:r>
                        <a:rPr lang="en-US" dirty="0" smtClean="0"/>
                        <a:t>32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Arial" panose="020B0604020202020204" pitchFamily="34" charset="0"/>
                          <a:cs typeface="Arial" panose="020B0604020202020204" pitchFamily="34" charset="0"/>
                        </a:rPr>
                        <a:t>252052</a:t>
                      </a:r>
                      <a:endParaRPr lang="en-US" sz="1800" dirty="0" smtClean="0">
                        <a:effectLst/>
                        <a:latin typeface="Arial" panose="020B0604020202020204" pitchFamily="34" charset="0"/>
                        <a:ea typeface="Arial" panose="020B0604020202020204" pitchFamily="34" charset="0"/>
                        <a:cs typeface="Arial" panose="020B0604020202020204" pitchFamily="34" charset="0"/>
                      </a:endParaRPr>
                    </a:p>
                    <a:p>
                      <a:pPr algn="ctr"/>
                      <a:endParaRPr lang="en-US" dirty="0"/>
                    </a:p>
                  </a:txBody>
                  <a:tcPr/>
                </a:tc>
                <a:tc>
                  <a:txBody>
                    <a:bodyPr/>
                    <a:lstStyle/>
                    <a:p>
                      <a:pPr algn="ctr"/>
                      <a:r>
                        <a:rPr lang="en-US" dirty="0" smtClean="0"/>
                        <a:t>9995</a:t>
                      </a:r>
                      <a:endParaRPr lang="en-US" dirty="0"/>
                    </a:p>
                  </a:txBody>
                  <a:tcPr/>
                </a:tc>
                <a:tc>
                  <a:txBody>
                    <a:bodyPr/>
                    <a:lstStyle/>
                    <a:p>
                      <a:pPr algn="ctr"/>
                      <a:r>
                        <a:rPr lang="en-US" dirty="0" smtClean="0"/>
                        <a:t>32618</a:t>
                      </a:r>
                      <a:endParaRPr lang="en-US" dirty="0"/>
                    </a:p>
                  </a:txBody>
                  <a:tcPr/>
                </a:tc>
                <a:tc>
                  <a:txBody>
                    <a:bodyPr/>
                    <a:lstStyle/>
                    <a:p>
                      <a:pPr algn="ctr"/>
                      <a:r>
                        <a:rPr lang="en-US" dirty="0" smtClean="0"/>
                        <a:t>40503</a:t>
                      </a:r>
                      <a:endParaRPr lang="en-US" dirty="0"/>
                    </a:p>
                  </a:txBody>
                  <a:tcPr/>
                </a:tc>
              </a:tr>
            </a:tbl>
          </a:graphicData>
        </a:graphic>
      </p:graphicFrame>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63" y="3958317"/>
            <a:ext cx="9647046" cy="2462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043" y="1580409"/>
            <a:ext cx="3852496" cy="254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482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38300" y="265113"/>
            <a:ext cx="8718550" cy="8080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sz="3000" b="1" dirty="0">
                <a:solidFill>
                  <a:srgbClr val="0070C0"/>
                </a:solidFill>
                <a:effectLst>
                  <a:outerShdw blurRad="50800" dist="38100" algn="l" rotWithShape="0">
                    <a:prstClr val="black">
                      <a:alpha val="40000"/>
                    </a:prstClr>
                  </a:outerShdw>
                </a:effectLst>
                <a:latin typeface="Arial" pitchFamily="34" charset="0"/>
                <a:cs typeface="Arial" pitchFamily="34" charset="0"/>
              </a:rPr>
              <a:t> </a:t>
            </a:r>
            <a:endParaRPr lang="en-IN" sz="3000" b="1" dirty="0">
              <a:solidFill>
                <a:srgbClr val="0070C0"/>
              </a:solidFill>
              <a:effectLst>
                <a:outerShdw blurRad="50800" dist="38100" algn="l" rotWithShape="0">
                  <a:prstClr val="black">
                    <a:alpha val="40000"/>
                  </a:prstClr>
                </a:outerShdw>
              </a:effectLst>
              <a:latin typeface="Arial" pitchFamily="34" charset="0"/>
              <a:cs typeface="Arial" pitchFamily="34" charset="0"/>
            </a:endParaRPr>
          </a:p>
        </p:txBody>
      </p:sp>
      <p:sp>
        <p:nvSpPr>
          <p:cNvPr id="9" name="TextBox 10"/>
          <p:cNvSpPr txBox="1">
            <a:spLocks noChangeArrowheads="1"/>
          </p:cNvSpPr>
          <p:nvPr/>
        </p:nvSpPr>
        <p:spPr bwMode="auto">
          <a:xfrm>
            <a:off x="5483888" y="1108947"/>
            <a:ext cx="6594230" cy="3539430"/>
          </a:xfrm>
          <a:prstGeom prst="rect">
            <a:avLst/>
          </a:prstGeom>
          <a:noFill/>
          <a:ln w="9525">
            <a:noFill/>
            <a:miter lim="800000"/>
            <a:headEnd/>
            <a:tailEnd/>
          </a:ln>
        </p:spPr>
        <p:txBody>
          <a:bodyPr wrap="square">
            <a:spAutoFit/>
          </a:bodyPr>
          <a:lstStyle/>
          <a:p>
            <a:pPr algn="just">
              <a:defRPr/>
            </a:pPr>
            <a:r>
              <a:rPr lang="en-US" sz="1600" b="1" dirty="0">
                <a:latin typeface="Arial" panose="020B0604020202020204" pitchFamily="34" charset="0"/>
                <a:cs typeface="Arial" panose="020B0604020202020204" pitchFamily="34" charset="0"/>
              </a:rPr>
              <a:t>ReALCRaft </a:t>
            </a:r>
            <a:r>
              <a:rPr lang="en-US" sz="1600" dirty="0">
                <a:latin typeface="Arial" panose="020B0604020202020204" pitchFamily="34" charset="0"/>
                <a:cs typeface="Arial" panose="020B0604020202020204" pitchFamily="34" charset="0"/>
              </a:rPr>
              <a:t>is a web enabled workflow based online application system for  issuing Registration Certificate (RC) Under MS Act (Merchant Shipping) and  Fishing License Certificate (LC) to fishing vessels operating along the  Indian Coast under MFR  (Marine Fisheries Regulation )Act.</a:t>
            </a:r>
          </a:p>
          <a:p>
            <a:pPr algn="just">
              <a:defRPr/>
            </a:pPr>
            <a:endParaRPr lang="en-US" sz="1600" dirty="0">
              <a:latin typeface="Arial" panose="020B0604020202020204" pitchFamily="34" charset="0"/>
              <a:cs typeface="Arial" panose="020B0604020202020204" pitchFamily="34" charset="0"/>
            </a:endParaRPr>
          </a:p>
          <a:p>
            <a:pPr algn="just">
              <a:defRPr/>
            </a:pPr>
            <a:r>
              <a:rPr lang="en-US" sz="1600" dirty="0">
                <a:latin typeface="Arial" panose="020B0604020202020204" pitchFamily="34" charset="0"/>
                <a:cs typeface="Arial" panose="020B0604020202020204" pitchFamily="34" charset="0"/>
              </a:rPr>
              <a:t>It is a demand driven project </a:t>
            </a:r>
            <a:r>
              <a:rPr lang="en-IN" sz="1600" dirty="0">
                <a:latin typeface="Arial" panose="020B0604020202020204" pitchFamily="34" charset="0"/>
                <a:cs typeface="Arial" panose="020B0604020202020204" pitchFamily="34" charset="0"/>
              </a:rPr>
              <a:t>to enhance coastal security by identifying every fishing vessel with a unique registration number.</a:t>
            </a:r>
          </a:p>
          <a:p>
            <a:pPr algn="just">
              <a:defRPr/>
            </a:pPr>
            <a:endParaRPr lang="en-IN" sz="1600" dirty="0">
              <a:latin typeface="Arial" panose="020B0604020202020204" pitchFamily="34" charset="0"/>
              <a:cs typeface="Arial" panose="020B0604020202020204" pitchFamily="34" charset="0"/>
            </a:endParaRPr>
          </a:p>
          <a:p>
            <a:pPr algn="just">
              <a:defRPr/>
            </a:pPr>
            <a:r>
              <a:rPr lang="en-IN" sz="1600" dirty="0">
                <a:latin typeface="Arial" panose="020B0604020202020204" pitchFamily="34" charset="0"/>
                <a:cs typeface="Arial" panose="020B0604020202020204" pitchFamily="34" charset="0"/>
              </a:rPr>
              <a:t>The database is also shared with various stakeholders including National Security Agencies and State Governments to facilitate various support services including management of beneficiary schemes</a:t>
            </a:r>
            <a:r>
              <a:rPr lang="en-IN" sz="1600" dirty="0" smtClean="0">
                <a:latin typeface="Arial" panose="020B0604020202020204" pitchFamily="34" charset="0"/>
                <a:cs typeface="Arial" panose="020B0604020202020204" pitchFamily="34" charset="0"/>
              </a:rPr>
              <a:t>.     </a:t>
            </a:r>
            <a:r>
              <a:rPr lang="en-IN" sz="1600" dirty="0" smtClean="0">
                <a:solidFill>
                  <a:srgbClr val="C00000"/>
                </a:solidFill>
                <a:latin typeface="Arial" panose="020B0604020202020204" pitchFamily="34" charset="0"/>
                <a:cs typeface="Arial" panose="020B0604020202020204" pitchFamily="34" charset="0"/>
              </a:rPr>
              <a:t>The Components are </a:t>
            </a:r>
          </a:p>
          <a:p>
            <a:pPr algn="just">
              <a:defRPr/>
            </a:pPr>
            <a:endParaRPr lang="en-US" sz="1600" dirty="0">
              <a:latin typeface="+mn-lt"/>
            </a:endParaRPr>
          </a:p>
        </p:txBody>
      </p:sp>
      <p:sp>
        <p:nvSpPr>
          <p:cNvPr id="11" name="TextBox 8"/>
          <p:cNvSpPr txBox="1">
            <a:spLocks noChangeArrowheads="1"/>
          </p:cNvSpPr>
          <p:nvPr/>
        </p:nvSpPr>
        <p:spPr bwMode="auto">
          <a:xfrm>
            <a:off x="2440772" y="208189"/>
            <a:ext cx="740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7948" y="4421275"/>
            <a:ext cx="5938575" cy="230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86" y="905955"/>
            <a:ext cx="5504474" cy="105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6" y="2019718"/>
            <a:ext cx="5385916" cy="26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26" y="2154706"/>
            <a:ext cx="5494914" cy="131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27" y="3207936"/>
            <a:ext cx="5494915" cy="351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60290394"/>
              </p:ext>
            </p:extLst>
          </p:nvPr>
        </p:nvGraphicFramePr>
        <p:xfrm>
          <a:off x="228600" y="371475"/>
          <a:ext cx="11206424" cy="62805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9120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25" y="1668463"/>
            <a:ext cx="6783388"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78575" y="3267075"/>
            <a:ext cx="6375400" cy="708025"/>
          </a:xfrm>
          <a:prstGeom prst="rect">
            <a:avLst/>
          </a:prstGeom>
          <a:noFill/>
        </p:spPr>
        <p:txBody>
          <a:bodyPr>
            <a:spAutoFit/>
          </a:bodyPr>
          <a:lstStyle/>
          <a:p>
            <a:pPr algn="ctr">
              <a:defRPr/>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p>
        </p:txBody>
      </p:sp>
      <p:sp>
        <p:nvSpPr>
          <p:cNvPr id="30724" name="Title 1"/>
          <p:cNvSpPr txBox="1">
            <a:spLocks/>
          </p:cNvSpPr>
          <p:nvPr/>
        </p:nvSpPr>
        <p:spPr bwMode="auto">
          <a:xfrm>
            <a:off x="3248025" y="133350"/>
            <a:ext cx="597058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endParaRPr lang="en-US" altLang="en-US" sz="2000" b="1" dirty="0">
              <a:latin typeface="Georgia" pitchFamily="18" charset="0"/>
            </a:endParaRPr>
          </a:p>
        </p:txBody>
      </p:sp>
      <p:sp>
        <p:nvSpPr>
          <p:cNvPr id="6" name="TextBox 8"/>
          <p:cNvSpPr txBox="1">
            <a:spLocks noChangeArrowheads="1"/>
          </p:cNvSpPr>
          <p:nvPr/>
        </p:nvSpPr>
        <p:spPr bwMode="auto">
          <a:xfrm>
            <a:off x="2393958" y="100816"/>
            <a:ext cx="7404084" cy="70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lnSpc>
                <a:spcPct val="100000"/>
              </a:lnSpc>
              <a:spcBef>
                <a:spcPct val="0"/>
              </a:spcBef>
              <a:buFontTx/>
              <a:buNone/>
            </a:pPr>
            <a:r>
              <a:rPr lang="en-US" altLang="en-US" sz="2000" b="1" dirty="0">
                <a:latin typeface="Georgia" pitchFamily="18" charset="0"/>
                <a:ea typeface="Verdana" pitchFamily="34" charset="0"/>
                <a:cs typeface="Verdana" pitchFamily="34" charset="0"/>
              </a:rPr>
              <a:t>REGISTRATION AND LICENSING OF FISHING CRAFT</a:t>
            </a:r>
          </a:p>
          <a:p>
            <a:pPr algn="ctr" eaLnBrk="1" hangingPunct="1">
              <a:lnSpc>
                <a:spcPct val="100000"/>
              </a:lnSpc>
              <a:spcBef>
                <a:spcPct val="0"/>
              </a:spcBef>
              <a:buFontTx/>
              <a:buNone/>
            </a:pPr>
            <a:endParaRPr lang="en-US" altLang="en-US" sz="2000" b="1" dirty="0">
              <a:latin typeface="Georgia" pitchFamily="18"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857" y="4076790"/>
            <a:ext cx="248786" cy="369332"/>
          </a:xfrm>
          <a:prstGeom prst="rect">
            <a:avLst/>
          </a:prstGeom>
        </p:spPr>
        <p:txBody>
          <a:bodyPr wrap="none">
            <a:spAutoFit/>
          </a:bodyPr>
          <a:lstStyle/>
          <a:p>
            <a:r>
              <a:rPr lang="en-IN" altLang="en-US" b="1" dirty="0" smtClean="0">
                <a:solidFill>
                  <a:srgbClr val="C00000"/>
                </a:solidFill>
                <a:latin typeface="Arial" panose="020B0604020202020204" pitchFamily="34" charset="0"/>
                <a:cs typeface="Arial" panose="020B0604020202020204" pitchFamily="34" charset="0"/>
              </a:rPr>
              <a:t> </a:t>
            </a:r>
            <a:endParaRPr lang="en-IN" altLang="en-US" dirty="0">
              <a:solidFill>
                <a:srgbClr val="C00000"/>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6282"/>
            <a:ext cx="12192000" cy="659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925513" y="6313488"/>
            <a:ext cx="4027487" cy="365125"/>
          </a:xfrm>
          <a:prstGeom prst="rect">
            <a:avLst/>
          </a:prstGeom>
        </p:spPr>
        <p:txBody>
          <a:bodyPr/>
          <a:lstStyle/>
          <a:p>
            <a:pPr>
              <a:defRPr/>
            </a:pPr>
            <a:endParaRPr lang="en-IN"/>
          </a:p>
        </p:txBody>
      </p:sp>
      <p:sp>
        <p:nvSpPr>
          <p:cNvPr id="21507" name="TextBox 8"/>
          <p:cNvSpPr txBox="1">
            <a:spLocks noChangeArrowheads="1"/>
          </p:cNvSpPr>
          <p:nvPr/>
        </p:nvSpPr>
        <p:spPr bwMode="auto">
          <a:xfrm>
            <a:off x="2513013" y="30163"/>
            <a:ext cx="7404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100000"/>
              </a:lnSpc>
              <a:spcBef>
                <a:spcPct val="0"/>
              </a:spcBef>
              <a:buFontTx/>
              <a:buNone/>
            </a:pPr>
            <a:r>
              <a:rPr lang="en-US" altLang="en-US" sz="2000" b="1" dirty="0">
                <a:latin typeface="Georgia" pitchFamily="18" charset="0"/>
                <a:ea typeface="Verdana" pitchFamily="34" charset="0"/>
                <a:cs typeface="Verdana" pitchFamily="34" charset="0"/>
              </a:rPr>
              <a:t>REGISTRATION AND LICENSING OF FISHING CRAFT</a:t>
            </a:r>
          </a:p>
          <a:p>
            <a:pPr algn="ctr" eaLnBrk="1" hangingPunct="1">
              <a:lnSpc>
                <a:spcPct val="100000"/>
              </a:lnSpc>
              <a:spcBef>
                <a:spcPct val="0"/>
              </a:spcBef>
              <a:buFontTx/>
              <a:buNone/>
            </a:pPr>
            <a:r>
              <a:rPr lang="en-US" altLang="en-US" sz="2000" b="1" dirty="0" err="1">
                <a:latin typeface="Arial" pitchFamily="34" charset="0"/>
              </a:rPr>
              <a:t>ReALCRAft</a:t>
            </a:r>
            <a:r>
              <a:rPr lang="en-US" altLang="en-US" sz="2000" b="1" dirty="0">
                <a:latin typeface="Georgia" pitchFamily="18" charset="0"/>
                <a:ea typeface="Verdana" pitchFamily="34" charset="0"/>
                <a:cs typeface="Verdana" pitchFamily="34" charset="0"/>
              </a:rPr>
              <a:t> </a:t>
            </a:r>
          </a:p>
        </p:txBody>
      </p:sp>
      <p:sp>
        <p:nvSpPr>
          <p:cNvPr id="21508" name="TextBox 21"/>
          <p:cNvSpPr txBox="1">
            <a:spLocks noChangeArrowheads="1"/>
          </p:cNvSpPr>
          <p:nvPr/>
        </p:nvSpPr>
        <p:spPr bwMode="auto">
          <a:xfrm>
            <a:off x="203200" y="1047750"/>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b="1" dirty="0">
                <a:solidFill>
                  <a:srgbClr val="C00000"/>
                </a:solidFill>
                <a:latin typeface="Arial" panose="020B0604020202020204" pitchFamily="34" charset="0"/>
                <a:cs typeface="Arial" panose="020B0604020202020204" pitchFamily="34" charset="0"/>
              </a:rPr>
              <a:t>Background</a:t>
            </a:r>
            <a:endParaRPr lang="en-US" altLang="en-US" dirty="0">
              <a:solidFill>
                <a:srgbClr val="C00000"/>
              </a:solidFill>
              <a:latin typeface="Arial" panose="020B0604020202020204" pitchFamily="34" charset="0"/>
              <a:cs typeface="Arial" panose="020B0604020202020204" pitchFamily="34" charset="0"/>
            </a:endParaRPr>
          </a:p>
        </p:txBody>
      </p:sp>
      <p:sp>
        <p:nvSpPr>
          <p:cNvPr id="9" name="Rounded Rectangle 8"/>
          <p:cNvSpPr/>
          <p:nvPr/>
        </p:nvSpPr>
        <p:spPr>
          <a:xfrm>
            <a:off x="203200" y="1697038"/>
            <a:ext cx="5519738" cy="1198562"/>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endParaRPr lang="en-US" sz="1400" dirty="0">
              <a:solidFill>
                <a:srgbClr val="000000"/>
              </a:solidFill>
              <a:latin typeface="Rockwell" pitchFamily="18" charset="0"/>
            </a:endParaRPr>
          </a:p>
          <a:p>
            <a:pPr algn="just" fontAlgn="auto">
              <a:spcBef>
                <a:spcPts val="0"/>
              </a:spcBef>
              <a:spcAft>
                <a:spcPts val="0"/>
              </a:spcAft>
              <a:defRPr/>
            </a:pPr>
            <a:r>
              <a:rPr lang="en-US" sz="1400" dirty="0">
                <a:solidFill>
                  <a:srgbClr val="000000"/>
                </a:solidFill>
                <a:latin typeface="Rockwell" pitchFamily="18" charset="0"/>
              </a:rPr>
              <a:t>The </a:t>
            </a:r>
            <a:r>
              <a:rPr lang="en-US" sz="1400" dirty="0" err="1">
                <a:solidFill>
                  <a:srgbClr val="000000"/>
                </a:solidFill>
                <a:latin typeface="Rockwell" pitchFamily="18" charset="0"/>
              </a:rPr>
              <a:t>ReALCraft</a:t>
            </a:r>
            <a:r>
              <a:rPr lang="en-US" sz="1400" dirty="0">
                <a:solidFill>
                  <a:srgbClr val="000000"/>
                </a:solidFill>
                <a:latin typeface="Rockwell" pitchFamily="18" charset="0"/>
              </a:rPr>
              <a:t> project was originally developed for the Kerala State under Kerala Marine Fisheries </a:t>
            </a:r>
            <a:r>
              <a:rPr lang="en-US" sz="1400" dirty="0">
                <a:solidFill>
                  <a:srgbClr val="C00000"/>
                </a:solidFill>
                <a:latin typeface="Rockwell" pitchFamily="18" charset="0"/>
              </a:rPr>
              <a:t>Regulation Act (KMFRA) on 2009 </a:t>
            </a:r>
            <a:r>
              <a:rPr lang="en-US" sz="1400" dirty="0">
                <a:solidFill>
                  <a:srgbClr val="000000"/>
                </a:solidFill>
              </a:rPr>
              <a:t>.</a:t>
            </a:r>
          </a:p>
          <a:p>
            <a:pPr algn="just" fontAlgn="auto">
              <a:spcBef>
                <a:spcPts val="0"/>
              </a:spcBef>
              <a:spcAft>
                <a:spcPts val="0"/>
              </a:spcAft>
              <a:defRPr/>
            </a:pPr>
            <a:endParaRPr lang="en-US" dirty="0">
              <a:solidFill>
                <a:schemeClr val="tx1"/>
              </a:solidFill>
            </a:endParaRPr>
          </a:p>
        </p:txBody>
      </p:sp>
      <p:sp>
        <p:nvSpPr>
          <p:cNvPr id="10" name="Rounded Rectangle 9"/>
          <p:cNvSpPr/>
          <p:nvPr/>
        </p:nvSpPr>
        <p:spPr>
          <a:xfrm>
            <a:off x="203200" y="3125788"/>
            <a:ext cx="5588000" cy="2665412"/>
          </a:xfrm>
          <a:prstGeom prst="round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en-IN" sz="1400" dirty="0">
                <a:solidFill>
                  <a:srgbClr val="000000"/>
                </a:solidFill>
                <a:latin typeface="Rockwell" pitchFamily="18" charset="0"/>
              </a:rPr>
              <a:t>Govt. of Kerala initiated this project way back in </a:t>
            </a:r>
            <a:r>
              <a:rPr lang="en-IN" sz="1400" b="1" dirty="0">
                <a:solidFill>
                  <a:srgbClr val="C00000"/>
                </a:solidFill>
                <a:latin typeface="Rockwell" pitchFamily="18" charset="0"/>
              </a:rPr>
              <a:t>2008</a:t>
            </a:r>
            <a:r>
              <a:rPr lang="en-IN" sz="1400" b="1" dirty="0">
                <a:solidFill>
                  <a:schemeClr val="tx1"/>
                </a:solidFill>
                <a:latin typeface="Rockwell" pitchFamily="18" charset="0"/>
              </a:rPr>
              <a:t>,</a:t>
            </a:r>
            <a:r>
              <a:rPr lang="en-IN" sz="1400" dirty="0">
                <a:solidFill>
                  <a:srgbClr val="000000"/>
                </a:solidFill>
                <a:latin typeface="Rockwell" pitchFamily="18" charset="0"/>
              </a:rPr>
              <a:t> when repeated cases of missing boats were reported and the Officials found it difficult to identify the boats due to  lack of uniformity, multiple registrations for the same boat and same  engine registered for multiple Vessels etc . This paved the way to introduce ICT  based uniform system for vessel registration and Licensing for fishing  Operations. </a:t>
            </a:r>
            <a:endParaRPr lang="en-US" dirty="0">
              <a:solidFill>
                <a:schemeClr val="tx1"/>
              </a:solidFill>
            </a:endParaRPr>
          </a:p>
        </p:txBody>
      </p:sp>
      <p:sp>
        <p:nvSpPr>
          <p:cNvPr id="11" name="Rounded Rectangle 10"/>
          <p:cNvSpPr/>
          <p:nvPr/>
        </p:nvSpPr>
        <p:spPr>
          <a:xfrm>
            <a:off x="6191250" y="2884488"/>
            <a:ext cx="5588000" cy="1535112"/>
          </a:xfrm>
          <a:prstGeom prst="roundRect">
            <a:avLst/>
          </a:prstGeom>
          <a:solidFill>
            <a:srgbClr val="002060"/>
          </a:solidFill>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endParaRPr lang="en-IN" sz="1400" dirty="0">
              <a:solidFill>
                <a:srgbClr val="FFFF00"/>
              </a:solidFill>
              <a:latin typeface="Rockwell" pitchFamily="18" charset="0"/>
            </a:endParaRPr>
          </a:p>
          <a:p>
            <a:pPr algn="just" fontAlgn="auto">
              <a:spcBef>
                <a:spcPts val="0"/>
              </a:spcBef>
              <a:spcAft>
                <a:spcPts val="0"/>
              </a:spcAft>
              <a:defRPr/>
            </a:pPr>
            <a:r>
              <a:rPr lang="en-IN" sz="1400" dirty="0">
                <a:solidFill>
                  <a:srgbClr val="FFFF00"/>
                </a:solidFill>
                <a:latin typeface="Rockwell" pitchFamily="18" charset="0"/>
              </a:rPr>
              <a:t>After the Mumbai attack 2009, Government of India decided to gear up coastal security and have a uniform mechanism to identify each and every fishing vessel operating in  Indian coastal belt.</a:t>
            </a:r>
          </a:p>
          <a:p>
            <a:pPr fontAlgn="auto">
              <a:spcBef>
                <a:spcPts val="0"/>
              </a:spcBef>
              <a:spcAft>
                <a:spcPts val="0"/>
              </a:spcAft>
              <a:defRPr/>
            </a:pPr>
            <a:endParaRPr lang="en-US" dirty="0">
              <a:solidFill>
                <a:srgbClr val="FFFF00"/>
              </a:solidFill>
            </a:endParaRPr>
          </a:p>
        </p:txBody>
      </p:sp>
      <p:sp>
        <p:nvSpPr>
          <p:cNvPr id="12" name="Rounded Rectangle 11"/>
          <p:cNvSpPr/>
          <p:nvPr/>
        </p:nvSpPr>
        <p:spPr>
          <a:xfrm>
            <a:off x="6197600" y="4495800"/>
            <a:ext cx="5588000" cy="1447800"/>
          </a:xfrm>
          <a:prstGeom prst="round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en-IN" sz="1400" dirty="0">
                <a:solidFill>
                  <a:srgbClr val="000000"/>
                </a:solidFill>
                <a:latin typeface="Rockwell" pitchFamily="18" charset="0"/>
              </a:rPr>
              <a:t>When Indian coastal security was thus threatened, </a:t>
            </a:r>
            <a:r>
              <a:rPr lang="en-IN" sz="1400" dirty="0" err="1">
                <a:solidFill>
                  <a:srgbClr val="000000"/>
                </a:solidFill>
                <a:latin typeface="Rockwell" pitchFamily="18" charset="0"/>
              </a:rPr>
              <a:t>GoI</a:t>
            </a:r>
            <a:r>
              <a:rPr lang="en-IN" sz="1400" dirty="0">
                <a:solidFill>
                  <a:srgbClr val="000000"/>
                </a:solidFill>
                <a:latin typeface="Rockwell" pitchFamily="18" charset="0"/>
              </a:rPr>
              <a:t>  decided to implement the Kerala model ‘</a:t>
            </a:r>
            <a:r>
              <a:rPr lang="en-IN" sz="1400" dirty="0" err="1">
                <a:solidFill>
                  <a:srgbClr val="000000"/>
                </a:solidFill>
                <a:latin typeface="Rockwell" pitchFamily="18" charset="0"/>
              </a:rPr>
              <a:t>ReALCraft</a:t>
            </a:r>
            <a:r>
              <a:rPr lang="en-IN" sz="1400" dirty="0">
                <a:solidFill>
                  <a:srgbClr val="000000"/>
                </a:solidFill>
                <a:latin typeface="Rockwell" pitchFamily="18" charset="0"/>
              </a:rPr>
              <a:t>’, in all the 9 Coastal States &amp; 4 UT’s  on </a:t>
            </a:r>
            <a:r>
              <a:rPr lang="en-IN" sz="1400" b="1" dirty="0">
                <a:solidFill>
                  <a:srgbClr val="C00000"/>
                </a:solidFill>
                <a:latin typeface="Rockwell" pitchFamily="18" charset="0"/>
              </a:rPr>
              <a:t>01/01/2011</a:t>
            </a:r>
            <a:endParaRPr lang="en-US" b="1" dirty="0">
              <a:solidFill>
                <a:srgbClr val="C00000"/>
              </a:solidFill>
            </a:endParaRPr>
          </a:p>
        </p:txBody>
      </p:sp>
      <p:sp>
        <p:nvSpPr>
          <p:cNvPr id="13" name="Rounded Rectangle 12"/>
          <p:cNvSpPr/>
          <p:nvPr/>
        </p:nvSpPr>
        <p:spPr>
          <a:xfrm>
            <a:off x="6191250" y="1562100"/>
            <a:ext cx="5588000" cy="1211263"/>
          </a:xfrm>
          <a:prstGeom prst="roundRect">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en-US" sz="1400" dirty="0">
                <a:solidFill>
                  <a:srgbClr val="000000"/>
                </a:solidFill>
                <a:latin typeface="Rockwell" pitchFamily="18" charset="0"/>
              </a:rPr>
              <a:t>During the National Workshop on </a:t>
            </a:r>
            <a:r>
              <a:rPr lang="en-US" sz="1400" dirty="0">
                <a:solidFill>
                  <a:srgbClr val="FFFF00"/>
                </a:solidFill>
                <a:latin typeface="Rockwell" pitchFamily="18" charset="0"/>
              </a:rPr>
              <a:t>21</a:t>
            </a:r>
            <a:r>
              <a:rPr lang="en-US" sz="1400" baseline="30000" dirty="0">
                <a:solidFill>
                  <a:srgbClr val="FFFF00"/>
                </a:solidFill>
                <a:latin typeface="Rockwell" pitchFamily="18" charset="0"/>
              </a:rPr>
              <a:t>st</a:t>
            </a:r>
            <a:r>
              <a:rPr lang="en-US" sz="1400" dirty="0">
                <a:solidFill>
                  <a:srgbClr val="FFFF00"/>
                </a:solidFill>
                <a:latin typeface="Rockwell" pitchFamily="18" charset="0"/>
              </a:rPr>
              <a:t> Jan 2009 </a:t>
            </a:r>
            <a:r>
              <a:rPr lang="en-US" sz="1400" dirty="0">
                <a:solidFill>
                  <a:srgbClr val="000000"/>
                </a:solidFill>
                <a:latin typeface="Rockwell" pitchFamily="18" charset="0"/>
              </a:rPr>
              <a:t>development of ‘Fisheries Information System Network (FISHNET)’, </a:t>
            </a:r>
            <a:r>
              <a:rPr lang="en-US" sz="1400" dirty="0" err="1">
                <a:solidFill>
                  <a:srgbClr val="000000"/>
                </a:solidFill>
                <a:latin typeface="Rockwell" pitchFamily="18" charset="0"/>
              </a:rPr>
              <a:t>GoI</a:t>
            </a:r>
            <a:r>
              <a:rPr lang="en-US" sz="1400" dirty="0">
                <a:solidFill>
                  <a:srgbClr val="000000"/>
                </a:solidFill>
                <a:latin typeface="Rockwell" pitchFamily="18" charset="0"/>
              </a:rPr>
              <a:t> recommended that the </a:t>
            </a:r>
            <a:r>
              <a:rPr lang="en-US" sz="1400" dirty="0" err="1">
                <a:solidFill>
                  <a:srgbClr val="000000"/>
                </a:solidFill>
                <a:latin typeface="Rockwell" pitchFamily="18" charset="0"/>
              </a:rPr>
              <a:t>ReALCraft</a:t>
            </a:r>
            <a:r>
              <a:rPr lang="en-US" sz="1400" dirty="0">
                <a:solidFill>
                  <a:srgbClr val="000000"/>
                </a:solidFill>
                <a:latin typeface="Rockwell" pitchFamily="18" charset="0"/>
              </a:rPr>
              <a:t> System to be rolled out in all Coastal States and UTs.</a:t>
            </a:r>
          </a:p>
        </p:txBody>
      </p:sp>
    </p:spTree>
    <p:extLst>
      <p:ext uri="{BB962C8B-B14F-4D97-AF65-F5344CB8AC3E}">
        <p14:creationId xmlns:p14="http://schemas.microsoft.com/office/powerpoint/2010/main" val="2989763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
        <p:nvSpPr>
          <p:cNvPr id="16391" name="Rectangle 9"/>
          <p:cNvSpPr>
            <a:spLocks noChangeArrowheads="1"/>
          </p:cNvSpPr>
          <p:nvPr/>
        </p:nvSpPr>
        <p:spPr bwMode="auto">
          <a:xfrm>
            <a:off x="357288" y="986545"/>
            <a:ext cx="200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IN" altLang="en-US" sz="2800" b="1" dirty="0">
                <a:solidFill>
                  <a:srgbClr val="C00000"/>
                </a:solidFill>
                <a:latin typeface="Arial" panose="020B0604020202020204" pitchFamily="34" charset="0"/>
                <a:cs typeface="Arial" panose="020B0604020202020204" pitchFamily="34" charset="0"/>
              </a:rPr>
              <a:t>Objectives</a:t>
            </a:r>
            <a:endParaRPr lang="en-IN" altLang="en-US" dirty="0">
              <a:solidFill>
                <a:srgbClr val="C00000"/>
              </a:solidFill>
              <a:latin typeface="Arial" panose="020B0604020202020204" pitchFamily="34" charset="0"/>
              <a:cs typeface="Arial" panose="020B0604020202020204" pitchFamily="34" charset="0"/>
            </a:endParaRPr>
          </a:p>
        </p:txBody>
      </p:sp>
      <p:sp>
        <p:nvSpPr>
          <p:cNvPr id="8" name="Rectangle 1"/>
          <p:cNvSpPr>
            <a:spLocks noChangeArrowheads="1"/>
          </p:cNvSpPr>
          <p:nvPr/>
        </p:nvSpPr>
        <p:spPr bwMode="auto">
          <a:xfrm>
            <a:off x="212856" y="1663209"/>
            <a:ext cx="715132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defRPr>
                <a:solidFill>
                  <a:schemeClr val="tx1"/>
                </a:solidFill>
                <a:latin typeface="Arial" pitchFamily="34" charset="0"/>
              </a:defRPr>
            </a:lvl1pPr>
            <a:lvl2pPr indent="-4572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685800" lvl="2" algn="just">
              <a:lnSpc>
                <a:spcPct val="150000"/>
              </a:lnSpc>
              <a:buFont typeface="Arial" pitchFamily="34" charset="0"/>
              <a:buChar char="•"/>
            </a:pPr>
            <a:r>
              <a:rPr lang="en-US" altLang="en-US" sz="1600" dirty="0">
                <a:ea typeface="DejaVu Sans" charset="0"/>
                <a:cs typeface="Arial" panose="020B0604020202020204" pitchFamily="34" charset="0"/>
              </a:rPr>
              <a:t>To bring all the Indian fishing vessels (about 2.5 lakh ) under one hub </a:t>
            </a:r>
          </a:p>
          <a:p>
            <a:pPr marL="685800" lvl="2" algn="just">
              <a:lnSpc>
                <a:spcPct val="150000"/>
              </a:lnSpc>
              <a:buFont typeface="Arial" pitchFamily="34" charset="0"/>
              <a:buChar char="•"/>
            </a:pPr>
            <a:r>
              <a:rPr lang="en-US" altLang="en-US" sz="1600" dirty="0">
                <a:ea typeface="DejaVu Sans" charset="0"/>
                <a:cs typeface="Arial" panose="020B0604020202020204" pitchFamily="34" charset="0"/>
              </a:rPr>
              <a:t>To prepare National database for fishing vessels.</a:t>
            </a:r>
          </a:p>
          <a:p>
            <a:pPr marL="685800" lvl="2" algn="just">
              <a:lnSpc>
                <a:spcPct val="150000"/>
              </a:lnSpc>
              <a:buFont typeface="Arial" pitchFamily="34" charset="0"/>
              <a:buChar char="•"/>
            </a:pPr>
            <a:r>
              <a:rPr lang="en-US" altLang="en-US" sz="1600" dirty="0">
                <a:ea typeface="DejaVu Sans" charset="0"/>
                <a:cs typeface="Arial" panose="020B0604020202020204" pitchFamily="34" charset="0"/>
              </a:rPr>
              <a:t>To regulate the movements of  fishing vessels</a:t>
            </a:r>
          </a:p>
          <a:p>
            <a:pPr marL="685800" lvl="2" algn="just">
              <a:lnSpc>
                <a:spcPct val="150000"/>
              </a:lnSpc>
              <a:buFont typeface="Arial" pitchFamily="34" charset="0"/>
              <a:buChar char="•"/>
            </a:pPr>
            <a:r>
              <a:rPr lang="en-US" altLang="en-US" sz="1600" dirty="0">
                <a:ea typeface="DejaVu Sans" charset="0"/>
                <a:cs typeface="Arial" panose="020B0604020202020204" pitchFamily="34" charset="0"/>
              </a:rPr>
              <a:t>To strengthen coastal security and security of fishermen in the sea. </a:t>
            </a:r>
          </a:p>
          <a:p>
            <a:pPr marL="685800" lvl="2" algn="just">
              <a:lnSpc>
                <a:spcPct val="150000"/>
              </a:lnSpc>
              <a:buFont typeface="Arial" pitchFamily="34" charset="0"/>
              <a:buChar char="•"/>
            </a:pPr>
            <a:r>
              <a:rPr lang="en-US" altLang="en-US" sz="1600" dirty="0">
                <a:ea typeface="DejaVu Sans" charset="0"/>
                <a:cs typeface="Arial" panose="020B0604020202020204" pitchFamily="34" charset="0"/>
              </a:rPr>
              <a:t>To Prevent IUU - Illegal, unregistered and unreported vessels in the territorial waters</a:t>
            </a:r>
          </a:p>
          <a:p>
            <a:pPr marL="685800" lvl="2" algn="just">
              <a:lnSpc>
                <a:spcPct val="150000"/>
              </a:lnSpc>
              <a:buFont typeface="Arial" pitchFamily="34" charset="0"/>
              <a:buChar char="•"/>
            </a:pPr>
            <a:r>
              <a:rPr lang="en-US" altLang="en-US" sz="1600" dirty="0">
                <a:ea typeface="DejaVu Sans" charset="0"/>
                <a:cs typeface="Arial" panose="020B0604020202020204" pitchFamily="34" charset="0"/>
              </a:rPr>
              <a:t>To facilitate optimum utilization of the fishery  resources</a:t>
            </a:r>
          </a:p>
          <a:p>
            <a:pPr marL="685800" lvl="2" algn="just">
              <a:lnSpc>
                <a:spcPct val="150000"/>
              </a:lnSpc>
              <a:buFont typeface="Arial" pitchFamily="34" charset="0"/>
              <a:buChar char="•"/>
            </a:pPr>
            <a:r>
              <a:rPr lang="en-US" altLang="en-US" sz="1600" dirty="0">
                <a:ea typeface="DejaVu Sans" charset="0"/>
                <a:cs typeface="Arial" panose="020B0604020202020204" pitchFamily="34" charset="0"/>
              </a:rPr>
              <a:t>Assists  the coastal security agencies – is  as a part of comprehensive coastal monitoring, control and surveillance system)</a:t>
            </a:r>
          </a:p>
          <a:p>
            <a:pPr marL="685800" lvl="2" algn="just">
              <a:lnSpc>
                <a:spcPct val="150000"/>
              </a:lnSpc>
              <a:buFont typeface="Arial" pitchFamily="34" charset="0"/>
              <a:buChar char="•"/>
            </a:pPr>
            <a:r>
              <a:rPr lang="en-US" altLang="en-US" sz="1600" dirty="0">
                <a:ea typeface="DejaVu Sans" charset="0"/>
                <a:cs typeface="Arial" panose="020B0604020202020204" pitchFamily="34" charset="0"/>
              </a:rPr>
              <a:t>Back bone for other services to the fishermen like insurance claim,   subsidy claim,   fuel permit, monitoring the movements of crews </a:t>
            </a:r>
            <a:r>
              <a:rPr lang="en-US" altLang="en-US" sz="1600" dirty="0" err="1">
                <a:ea typeface="DejaVu Sans" charset="0"/>
                <a:cs typeface="Arial" panose="020B0604020202020204" pitchFamily="34" charset="0"/>
              </a:rPr>
              <a:t>etc</a:t>
            </a:r>
            <a:endParaRPr lang="en-US" altLang="en-US" sz="1600" dirty="0">
              <a:ea typeface="DejaVu Sans" charset="0"/>
              <a:cs typeface="Arial" panose="020B0604020202020204" pitchFamily="34" charset="0"/>
            </a:endParaRPr>
          </a:p>
        </p:txBody>
      </p:sp>
      <p:pic>
        <p:nvPicPr>
          <p:cNvPr id="9" name="irc_mi" descr="333971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499" y="1248154"/>
            <a:ext cx="4132181" cy="262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2857" y="4076790"/>
            <a:ext cx="248786" cy="369332"/>
          </a:xfrm>
          <a:prstGeom prst="rect">
            <a:avLst/>
          </a:prstGeom>
        </p:spPr>
        <p:txBody>
          <a:bodyPr wrap="none">
            <a:spAutoFit/>
          </a:bodyPr>
          <a:lstStyle/>
          <a:p>
            <a:r>
              <a:rPr lang="en-IN" altLang="en-US" b="1" dirty="0" smtClean="0">
                <a:solidFill>
                  <a:srgbClr val="C00000"/>
                </a:solidFill>
                <a:latin typeface="Arial" panose="020B0604020202020204" pitchFamily="34" charset="0"/>
                <a:cs typeface="Arial" panose="020B0604020202020204" pitchFamily="34" charset="0"/>
              </a:rPr>
              <a:t> </a:t>
            </a:r>
            <a:endParaRPr lang="en-IN" altLang="en-US"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621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9"/>
          <p:cNvSpPr>
            <a:spLocks noChangeArrowheads="1"/>
          </p:cNvSpPr>
          <p:nvPr/>
        </p:nvSpPr>
        <p:spPr bwMode="auto">
          <a:xfrm>
            <a:off x="357288" y="986545"/>
            <a:ext cx="1604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IN" altLang="en-US" sz="2800" b="1" dirty="0" smtClean="0">
                <a:solidFill>
                  <a:srgbClr val="C00000"/>
                </a:solidFill>
                <a:latin typeface="Arial" panose="020B0604020202020204" pitchFamily="34" charset="0"/>
                <a:cs typeface="Arial" panose="020B0604020202020204" pitchFamily="34" charset="0"/>
              </a:rPr>
              <a:t>Benefits</a:t>
            </a:r>
            <a:endParaRPr lang="en-IN" altLang="en-US" dirty="0">
              <a:solidFill>
                <a:srgbClr val="C00000"/>
              </a:solidFill>
              <a:latin typeface="Arial" panose="020B0604020202020204" pitchFamily="34" charset="0"/>
              <a:cs typeface="Arial" panose="020B0604020202020204" pitchFamily="34" charset="0"/>
            </a:endParaRPr>
          </a:p>
        </p:txBody>
      </p:sp>
      <p:sp>
        <p:nvSpPr>
          <p:cNvPr id="6" name="Rectangle 1"/>
          <p:cNvSpPr>
            <a:spLocks noChangeArrowheads="1"/>
          </p:cNvSpPr>
          <p:nvPr/>
        </p:nvSpPr>
        <p:spPr bwMode="auto">
          <a:xfrm>
            <a:off x="5881843" y="1222103"/>
            <a:ext cx="5360379" cy="447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defRPr>
                <a:solidFill>
                  <a:schemeClr val="tx1"/>
                </a:solidFill>
                <a:latin typeface="Arial" pitchFamily="34" charset="0"/>
              </a:defRPr>
            </a:lvl1pPr>
            <a:lvl2pPr indent="-4572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lgn="just" eaLnBrk="1" hangingPunct="1">
              <a:lnSpc>
                <a:spcPct val="150000"/>
              </a:lnSpc>
              <a:buFont typeface="Arial" pitchFamily="34" charset="0"/>
              <a:buChar char="•"/>
            </a:pPr>
            <a:r>
              <a:rPr lang="en-IN" altLang="en-US" sz="1600" dirty="0">
                <a:cs typeface="Arial" panose="020B0604020202020204" pitchFamily="34" charset="0"/>
              </a:rPr>
              <a:t>Helps coastal security agencies in pin point and monitoring the fishing vessels, keeping at bay illegal, unregistered and unreported activities.  The project also aims at security for our fishermen.  </a:t>
            </a:r>
          </a:p>
          <a:p>
            <a:pPr lvl="1" algn="just" eaLnBrk="1" hangingPunct="1">
              <a:lnSpc>
                <a:spcPct val="150000"/>
              </a:lnSpc>
            </a:pPr>
            <a:endParaRPr lang="en-US" altLang="en-US" sz="1600" dirty="0">
              <a:cs typeface="Arial" panose="020B0604020202020204" pitchFamily="34" charset="0"/>
            </a:endParaRPr>
          </a:p>
          <a:p>
            <a:pPr lvl="1" algn="just" eaLnBrk="1" hangingPunct="1">
              <a:lnSpc>
                <a:spcPct val="150000"/>
              </a:lnSpc>
              <a:buFont typeface="Arial" pitchFamily="34" charset="0"/>
              <a:buChar char="•"/>
            </a:pPr>
            <a:r>
              <a:rPr lang="en-IN" altLang="en-US" sz="1600" dirty="0">
                <a:cs typeface="Arial" panose="020B0604020202020204" pitchFamily="34" charset="0"/>
              </a:rPr>
              <a:t>Improves coastal security, fishermen security, and ensures benefits such as kerosene and petrol subsidy along with insurance to fishermen</a:t>
            </a:r>
          </a:p>
          <a:p>
            <a:pPr lvl="1" algn="just" eaLnBrk="1" hangingPunct="1">
              <a:lnSpc>
                <a:spcPct val="150000"/>
              </a:lnSpc>
            </a:pPr>
            <a:endParaRPr lang="en-US" altLang="en-US" sz="1600" dirty="0">
              <a:cs typeface="Arial" panose="020B0604020202020204" pitchFamily="34" charset="0"/>
            </a:endParaRPr>
          </a:p>
          <a:p>
            <a:pPr lvl="1" algn="just" eaLnBrk="1" hangingPunct="1">
              <a:lnSpc>
                <a:spcPct val="150000"/>
              </a:lnSpc>
              <a:buFont typeface="Arial" pitchFamily="34" charset="0"/>
              <a:buChar char="•"/>
            </a:pPr>
            <a:r>
              <a:rPr lang="en-IN" altLang="en-US" sz="1600" dirty="0">
                <a:cs typeface="Arial" panose="020B0604020202020204" pitchFamily="34" charset="0"/>
              </a:rPr>
              <a:t>Rescue measures can be initiated timely with the help of the Data available in the System during disaster</a:t>
            </a:r>
            <a:endParaRPr lang="en-US" altLang="en-US" sz="1600" dirty="0">
              <a:cs typeface="Arial" panose="020B0604020202020204" pitchFamily="34" charset="0"/>
            </a:endParaRPr>
          </a:p>
        </p:txBody>
      </p:sp>
      <p:pic>
        <p:nvPicPr>
          <p:cNvPr id="7" name="Picture 4" descr="http://www.andamansheekha.com/news/sheekha30011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509765"/>
            <a:ext cx="5082791"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Tree>
    <p:extLst>
      <p:ext uri="{BB962C8B-B14F-4D97-AF65-F5344CB8AC3E}">
        <p14:creationId xmlns:p14="http://schemas.microsoft.com/office/powerpoint/2010/main" val="3477135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9"/>
          <p:cNvSpPr>
            <a:spLocks noChangeArrowheads="1"/>
          </p:cNvSpPr>
          <p:nvPr/>
        </p:nvSpPr>
        <p:spPr bwMode="auto">
          <a:xfrm>
            <a:off x="357288" y="986545"/>
            <a:ext cx="1685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IN" altLang="en-US" sz="2800" b="1" dirty="0" smtClean="0">
                <a:solidFill>
                  <a:srgbClr val="C00000"/>
                </a:solidFill>
                <a:latin typeface="Arial" panose="020B0604020202020204" pitchFamily="34" charset="0"/>
                <a:cs typeface="Arial" panose="020B0604020202020204" pitchFamily="34" charset="0"/>
              </a:rPr>
              <a:t>Features</a:t>
            </a:r>
            <a:endParaRPr lang="en-IN" altLang="en-US"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5748285" y="986545"/>
            <a:ext cx="6096000" cy="5632311"/>
          </a:xfrm>
          <a:prstGeom prst="rect">
            <a:avLst/>
          </a:prstGeom>
        </p:spPr>
        <p:txBody>
          <a:bodyPr>
            <a:spAutoFit/>
          </a:bodyPr>
          <a:lstStyle/>
          <a:p>
            <a:pPr marL="493200" lvl="1" indent="-285750" algn="just">
              <a:lnSpc>
                <a:spcPct val="150000"/>
              </a:lnSpc>
              <a:buFont typeface="Arial" panose="020B0604020202020204" pitchFamily="34" charset="0"/>
              <a:buChar char="•"/>
            </a:pPr>
            <a:r>
              <a:rPr lang="en-US" sz="1600" dirty="0"/>
              <a:t>Centralised hosting at National Data Centre and DR Site in Bhubaneswar.</a:t>
            </a:r>
          </a:p>
          <a:p>
            <a:pPr marL="493200" lvl="1" indent="-285750" algn="just">
              <a:lnSpc>
                <a:spcPct val="150000"/>
              </a:lnSpc>
              <a:buFont typeface="Arial" panose="020B0604020202020204" pitchFamily="34" charset="0"/>
              <a:buChar char="•"/>
            </a:pPr>
            <a:r>
              <a:rPr lang="en-US" sz="1600" dirty="0"/>
              <a:t>Integration with state-specific payment gateway (Bank /treasury),</a:t>
            </a:r>
          </a:p>
          <a:p>
            <a:pPr marL="493200" lvl="1" indent="-285750" algn="just">
              <a:lnSpc>
                <a:spcPct val="150000"/>
              </a:lnSpc>
              <a:buFont typeface="Arial" panose="020B0604020202020204" pitchFamily="34" charset="0"/>
              <a:buChar char="•"/>
            </a:pPr>
            <a:r>
              <a:rPr lang="en-US" sz="1600" dirty="0"/>
              <a:t>Integration with security agencies to record the movements and track the vessels.</a:t>
            </a:r>
          </a:p>
          <a:p>
            <a:pPr marL="493200" lvl="1" indent="-285750" algn="just">
              <a:lnSpc>
                <a:spcPct val="150000"/>
              </a:lnSpc>
              <a:buFont typeface="Arial" panose="020B0604020202020204" pitchFamily="34" charset="0"/>
              <a:buChar char="•"/>
            </a:pPr>
            <a:r>
              <a:rPr lang="en-US" sz="1600" dirty="0"/>
              <a:t>Upstream integration with insurance agencies, subsidy </a:t>
            </a:r>
            <a:r>
              <a:rPr lang="en-US" sz="1600" dirty="0" err="1"/>
              <a:t>schemems</a:t>
            </a:r>
            <a:r>
              <a:rPr lang="en-US" sz="1600" dirty="0"/>
              <a:t> for </a:t>
            </a:r>
            <a:r>
              <a:rPr lang="en-US" sz="1600" dirty="0" err="1"/>
              <a:t>edbt</a:t>
            </a:r>
            <a:r>
              <a:rPr lang="en-US" sz="1600" dirty="0"/>
              <a:t> and </a:t>
            </a:r>
            <a:r>
              <a:rPr lang="en-US" sz="1600" dirty="0" err="1"/>
              <a:t>Aadhaar</a:t>
            </a:r>
            <a:r>
              <a:rPr lang="en-US" sz="1600" dirty="0"/>
              <a:t> (for </a:t>
            </a:r>
            <a:r>
              <a:rPr lang="en-US" sz="1600" dirty="0" err="1"/>
              <a:t>authentica-tion</a:t>
            </a:r>
            <a:r>
              <a:rPr lang="en-US" sz="1600" dirty="0"/>
              <a:t>) .</a:t>
            </a:r>
          </a:p>
          <a:p>
            <a:pPr marL="493200" lvl="1" indent="-285750" algn="just">
              <a:lnSpc>
                <a:spcPct val="150000"/>
              </a:lnSpc>
              <a:buFont typeface="Arial" panose="020B0604020202020204" pitchFamily="34" charset="0"/>
              <a:buChar char="•"/>
            </a:pPr>
            <a:r>
              <a:rPr lang="en-US" sz="1600" dirty="0"/>
              <a:t>Integration &amp; data sharing with Govt. Agencies/ security </a:t>
            </a:r>
            <a:r>
              <a:rPr lang="en-US" sz="1600" dirty="0" smtClean="0"/>
              <a:t>Agencies ,</a:t>
            </a:r>
            <a:r>
              <a:rPr lang="en-US" sz="1600" dirty="0" err="1" smtClean="0"/>
              <a:t>DigiLocker</a:t>
            </a:r>
            <a:r>
              <a:rPr lang="en-US" sz="1600" dirty="0" smtClean="0"/>
              <a:t> ,CM dashboard </a:t>
            </a:r>
            <a:r>
              <a:rPr lang="en-US" sz="1600" dirty="0"/>
              <a:t>.</a:t>
            </a:r>
          </a:p>
          <a:p>
            <a:pPr marL="493200" lvl="1" indent="-285750" algn="just">
              <a:lnSpc>
                <a:spcPct val="150000"/>
              </a:lnSpc>
              <a:buFont typeface="Arial" panose="020B0604020202020204" pitchFamily="34" charset="0"/>
              <a:buChar char="•"/>
            </a:pPr>
            <a:r>
              <a:rPr lang="en-US" sz="1600" dirty="0"/>
              <a:t>Comprehensive dashboard, data analytics.</a:t>
            </a:r>
          </a:p>
          <a:p>
            <a:pPr marL="493200" lvl="1" indent="-285750" algn="just">
              <a:lnSpc>
                <a:spcPct val="150000"/>
              </a:lnSpc>
              <a:buFont typeface="Arial" panose="020B0604020202020204" pitchFamily="34" charset="0"/>
              <a:buChar char="•"/>
            </a:pPr>
            <a:r>
              <a:rPr lang="en-US" sz="1600" dirty="0" err="1"/>
              <a:t>Fisheremen</a:t>
            </a:r>
            <a:r>
              <a:rPr lang="en-US" sz="1600" dirty="0"/>
              <a:t> centric </a:t>
            </a:r>
            <a:r>
              <a:rPr lang="en-US" sz="1600" dirty="0" err="1"/>
              <a:t>soultions</a:t>
            </a:r>
            <a:r>
              <a:rPr lang="en-US" sz="1600" dirty="0"/>
              <a:t>.</a:t>
            </a:r>
          </a:p>
          <a:p>
            <a:pPr marL="493200" lvl="1" indent="-285750" algn="just">
              <a:lnSpc>
                <a:spcPct val="150000"/>
              </a:lnSpc>
              <a:buFont typeface="Arial" panose="020B0604020202020204" pitchFamily="34" charset="0"/>
              <a:buChar char="•"/>
            </a:pPr>
            <a:r>
              <a:rPr lang="en-US" sz="1600" dirty="0"/>
              <a:t>Advanced </a:t>
            </a:r>
            <a:r>
              <a:rPr lang="en-US" sz="1600" dirty="0" smtClean="0"/>
              <a:t>Search </a:t>
            </a:r>
            <a:endParaRPr lang="en-US" sz="1600" dirty="0"/>
          </a:p>
          <a:p>
            <a:pPr marL="493200" lvl="1" indent="-285750" algn="just">
              <a:lnSpc>
                <a:spcPct val="150000"/>
              </a:lnSpc>
              <a:buFont typeface="Arial" panose="020B0604020202020204" pitchFamily="34" charset="0"/>
              <a:buChar char="•"/>
            </a:pPr>
            <a:r>
              <a:rPr lang="en-US" sz="1600" dirty="0" smtClean="0"/>
              <a:t>Roll based dashboard</a:t>
            </a:r>
          </a:p>
          <a:p>
            <a:pPr marL="493200" lvl="1" indent="-285750" algn="just">
              <a:lnSpc>
                <a:spcPct val="150000"/>
              </a:lnSpc>
              <a:buFont typeface="Arial" panose="020B0604020202020204" pitchFamily="34" charset="0"/>
              <a:buChar char="•"/>
            </a:pPr>
            <a:r>
              <a:rPr lang="en-US" sz="1600" dirty="0" smtClean="0"/>
              <a:t>Bilingual</a:t>
            </a:r>
            <a:endParaRPr lang="en-US" sz="1600" dirty="0"/>
          </a:p>
        </p:txBody>
      </p:sp>
      <p:sp>
        <p:nvSpPr>
          <p:cNvPr id="6"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graphicFrame>
        <p:nvGraphicFramePr>
          <p:cNvPr id="8" name="Diagram 7"/>
          <p:cNvGraphicFramePr/>
          <p:nvPr>
            <p:extLst>
              <p:ext uri="{D42A27DB-BD31-4B8C-83A1-F6EECF244321}">
                <p14:modId xmlns:p14="http://schemas.microsoft.com/office/powerpoint/2010/main" val="153432850"/>
              </p:ext>
            </p:extLst>
          </p:nvPr>
        </p:nvGraphicFramePr>
        <p:xfrm>
          <a:off x="2946680" y="2532986"/>
          <a:ext cx="25908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15" descr="d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691" y="1669100"/>
            <a:ext cx="2743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E:\asg6-kasthuri\REALCRAFT\2014\NEWS\awards\skoch\analytical-repor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141" y="4572000"/>
            <a:ext cx="2698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394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925513" y="6313488"/>
            <a:ext cx="4027487" cy="365125"/>
          </a:xfrm>
          <a:prstGeom prst="rect">
            <a:avLst/>
          </a:prstGeom>
        </p:spPr>
        <p:txBody>
          <a:bodyPr/>
          <a:lstStyle/>
          <a:p>
            <a:pPr>
              <a:defRPr/>
            </a:pPr>
            <a:endParaRPr lang="en-IN"/>
          </a:p>
        </p:txBody>
      </p:sp>
      <p:sp>
        <p:nvSpPr>
          <p:cNvPr id="17411" name="TextBox 21"/>
          <p:cNvSpPr txBox="1">
            <a:spLocks noChangeArrowheads="1"/>
          </p:cNvSpPr>
          <p:nvPr/>
        </p:nvSpPr>
        <p:spPr bwMode="auto">
          <a:xfrm>
            <a:off x="203200" y="1019175"/>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eaLnBrk="1" hangingPunct="1">
              <a:lnSpc>
                <a:spcPct val="100000"/>
              </a:lnSpc>
              <a:spcBef>
                <a:spcPct val="0"/>
              </a:spcBef>
              <a:buFontTx/>
              <a:buNone/>
            </a:pPr>
            <a:r>
              <a:rPr lang="en-US" altLang="en-US" sz="2000" b="1">
                <a:solidFill>
                  <a:srgbClr val="C00000"/>
                </a:solidFill>
                <a:latin typeface="Arial" pitchFamily="34" charset="0"/>
              </a:rPr>
              <a:t>Stakeholders</a:t>
            </a:r>
            <a:endParaRPr lang="en-US" altLang="en-US" sz="2000">
              <a:solidFill>
                <a:srgbClr val="C00000"/>
              </a:solidFill>
              <a:latin typeface="Arial" pitchFamily="34" charset="0"/>
            </a:endParaRPr>
          </a:p>
        </p:txBody>
      </p:sp>
      <p:graphicFrame>
        <p:nvGraphicFramePr>
          <p:cNvPr id="8" name="SmartArt Placeholder 3"/>
          <p:cNvGraphicFramePr>
            <a:graphicFrameLocks/>
          </p:cNvGraphicFramePr>
          <p:nvPr>
            <p:extLst>
              <p:ext uri="{D42A27DB-BD31-4B8C-83A1-F6EECF244321}">
                <p14:modId xmlns:p14="http://schemas.microsoft.com/office/powerpoint/2010/main" val="3153528709"/>
              </p:ext>
            </p:extLst>
          </p:nvPr>
        </p:nvGraphicFramePr>
        <p:xfrm>
          <a:off x="2090057" y="1019175"/>
          <a:ext cx="9176430" cy="5659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bwMode="auto">
          <a:xfrm>
            <a:off x="2703007" y="133350"/>
            <a:ext cx="733529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2E75B6"/>
                </a:solidFill>
                <a:latin typeface="Georgia" pitchFamily="18" charset="0"/>
                <a:ea typeface="Verdana" pitchFamily="34" charset="0"/>
                <a:cs typeface="Verdana" pitchFamily="34" charset="0"/>
              </a:rPr>
              <a:t>REGISTRATION AND LICENSING OF FISHING CRAFT</a:t>
            </a:r>
          </a:p>
        </p:txBody>
      </p:sp>
    </p:spTree>
    <p:extLst>
      <p:ext uri="{BB962C8B-B14F-4D97-AF65-F5344CB8AC3E}">
        <p14:creationId xmlns:p14="http://schemas.microsoft.com/office/powerpoint/2010/main" val="1650231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25964</TotalTime>
  <Words>2664</Words>
  <Application>Microsoft Office PowerPoint</Application>
  <PresentationFormat>Custom</PresentationFormat>
  <Paragraphs>499</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ASJ</dc:creator>
  <cp:lastModifiedBy>KASTHURI</cp:lastModifiedBy>
  <cp:revision>1360</cp:revision>
  <cp:lastPrinted>2019-12-12T09:23:20Z</cp:lastPrinted>
  <dcterms:created xsi:type="dcterms:W3CDTF">2016-10-08T16:50:13Z</dcterms:created>
  <dcterms:modified xsi:type="dcterms:W3CDTF">2021-01-11T05:13:40Z</dcterms:modified>
</cp:coreProperties>
</file>